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32"/>
  </p:notesMasterIdLst>
  <p:handoutMasterIdLst>
    <p:handoutMasterId r:id="rId33"/>
  </p:handoutMasterIdLst>
  <p:sldIdLst>
    <p:sldId id="345" r:id="rId5"/>
    <p:sldId id="340" r:id="rId6"/>
    <p:sldId id="348" r:id="rId7"/>
    <p:sldId id="390" r:id="rId8"/>
    <p:sldId id="387" r:id="rId9"/>
    <p:sldId id="392" r:id="rId10"/>
    <p:sldId id="371" r:id="rId11"/>
    <p:sldId id="374" r:id="rId12"/>
    <p:sldId id="395" r:id="rId13"/>
    <p:sldId id="394" r:id="rId14"/>
    <p:sldId id="402" r:id="rId15"/>
    <p:sldId id="398" r:id="rId16"/>
    <p:sldId id="399" r:id="rId17"/>
    <p:sldId id="403" r:id="rId18"/>
    <p:sldId id="404" r:id="rId19"/>
    <p:sldId id="405" r:id="rId20"/>
    <p:sldId id="406" r:id="rId21"/>
    <p:sldId id="409" r:id="rId22"/>
    <p:sldId id="408" r:id="rId23"/>
    <p:sldId id="410" r:id="rId24"/>
    <p:sldId id="411" r:id="rId25"/>
    <p:sldId id="412" r:id="rId26"/>
    <p:sldId id="393" r:id="rId27"/>
    <p:sldId id="389" r:id="rId28"/>
    <p:sldId id="415" r:id="rId29"/>
    <p:sldId id="414" r:id="rId30"/>
    <p:sldId id="385" r:id="rId3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TUREAU Fabrice" initials="CF" lastIdx="2" clrIdx="0">
    <p:extLst>
      <p:ext uri="{19B8F6BF-5375-455C-9EA6-DF929625EA0E}">
        <p15:presenceInfo xmlns:p15="http://schemas.microsoft.com/office/powerpoint/2012/main" userId="S-1-5-21-1482476501-1993962763-1801674531-267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5770BE"/>
    <a:srgbClr val="E1000F"/>
    <a:srgbClr val="3C3C3C"/>
    <a:srgbClr val="FFE800"/>
    <a:srgbClr val="FF9940"/>
    <a:srgbClr val="00AC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06" autoAdjust="0"/>
    <p:restoredTop sz="94660"/>
  </p:normalViewPr>
  <p:slideViewPr>
    <p:cSldViewPr showGuides="1">
      <p:cViewPr varScale="1">
        <p:scale>
          <a:sx n="117" d="100"/>
          <a:sy n="117" d="100"/>
        </p:scale>
        <p:origin x="396" y="7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notesViewPr>
    <p:cSldViewPr showGuides="1">
      <p:cViewPr varScale="1">
        <p:scale>
          <a:sx n="120" d="100"/>
          <a:sy n="120" d="100"/>
        </p:scale>
        <p:origin x="4104"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F6C3628-2A48-4943-8648-4659D1A5CA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8EF460C9-DF9F-4989-A4D9-A059B7CFE0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636196-C1AC-42F1-B592-7AC34CBEE52F}" type="datetimeFigureOut">
              <a:rPr lang="fr-FR" smtClean="0"/>
              <a:t>06/05/2024</a:t>
            </a:fld>
            <a:endParaRPr lang="fr-FR" dirty="0"/>
          </a:p>
        </p:txBody>
      </p:sp>
      <p:sp>
        <p:nvSpPr>
          <p:cNvPr id="4" name="Espace réservé du pied de page 3">
            <a:extLst>
              <a:ext uri="{FF2B5EF4-FFF2-40B4-BE49-F238E27FC236}">
                <a16:creationId xmlns:a16="http://schemas.microsoft.com/office/drawing/2014/main" id="{9A5AF1BB-B908-4986-B23C-39197069DB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3841F8CC-480B-4DF2-9E55-F7042905EE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69DB08-8E7B-42B6-93D7-7F21B1C03E4C}" type="slidenum">
              <a:rPr lang="fr-FR" smtClean="0"/>
              <a:t>‹N°›</a:t>
            </a:fld>
            <a:endParaRPr lang="fr-FR" dirty="0"/>
          </a:p>
        </p:txBody>
      </p:sp>
    </p:spTree>
    <p:extLst>
      <p:ext uri="{BB962C8B-B14F-4D97-AF65-F5344CB8AC3E}">
        <p14:creationId xmlns:p14="http://schemas.microsoft.com/office/powerpoint/2010/main" val="4028104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06/05/2024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uverture FR">
    <p:spTree>
      <p:nvGrpSpPr>
        <p:cNvPr id="1" name=""/>
        <p:cNvGrpSpPr/>
        <p:nvPr/>
      </p:nvGrpSpPr>
      <p:grpSpPr>
        <a:xfrm>
          <a:off x="0" y="0"/>
          <a:ext cx="0" cy="0"/>
          <a:chOff x="0" y="0"/>
          <a:chExt cx="0" cy="0"/>
        </a:xfrm>
      </p:grpSpPr>
      <p:sp>
        <p:nvSpPr>
          <p:cNvPr id="2" name="ZoneTexte 1"/>
          <p:cNvSpPr txBox="1"/>
          <p:nvPr userDrawn="1"/>
        </p:nvSpPr>
        <p:spPr>
          <a:xfrm>
            <a:off x="273892" y="4544261"/>
            <a:ext cx="3427372" cy="5940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60" b="1" kern="1200" cap="all" baseline="0" dirty="0" smtClean="0">
                <a:solidFill>
                  <a:schemeClr val="tx2"/>
                </a:solidFill>
                <a:latin typeface="+mn-lt"/>
                <a:ea typeface="+mn-ea"/>
                <a:cs typeface="+mn-cs"/>
              </a:rPr>
              <a:t>Connaître, évaluer, protéger</a:t>
            </a:r>
          </a:p>
          <a:p>
            <a:endParaRPr lang="fr-FR" dirty="0"/>
          </a:p>
        </p:txBody>
      </p:sp>
      <p:grpSp>
        <p:nvGrpSpPr>
          <p:cNvPr id="15" name="Graphique 2">
            <a:extLst>
              <a:ext uri="{FF2B5EF4-FFF2-40B4-BE49-F238E27FC236}">
                <a16:creationId xmlns:a16="http://schemas.microsoft.com/office/drawing/2014/main" id="{441A5E56-2E95-41CA-AAB0-759EE6144DD3}"/>
              </a:ext>
            </a:extLst>
          </p:cNvPr>
          <p:cNvGrpSpPr/>
          <p:nvPr userDrawn="1"/>
        </p:nvGrpSpPr>
        <p:grpSpPr>
          <a:xfrm>
            <a:off x="364087" y="367725"/>
            <a:ext cx="1825625" cy="1275049"/>
            <a:chOff x="2471737" y="1104900"/>
            <a:chExt cx="4200493" cy="2933699"/>
          </a:xfrm>
        </p:grpSpPr>
        <p:grpSp>
          <p:nvGrpSpPr>
            <p:cNvPr id="16" name="Graphique 2">
              <a:extLst>
                <a:ext uri="{FF2B5EF4-FFF2-40B4-BE49-F238E27FC236}">
                  <a16:creationId xmlns:a16="http://schemas.microsoft.com/office/drawing/2014/main" id="{449FE406-B627-4201-A48F-A2354F4D9824}"/>
                </a:ext>
              </a:extLst>
            </p:cNvPr>
            <p:cNvGrpSpPr/>
            <p:nvPr/>
          </p:nvGrpSpPr>
          <p:grpSpPr>
            <a:xfrm>
              <a:off x="2471737" y="3195351"/>
              <a:ext cx="4200493" cy="843248"/>
              <a:chOff x="2471737" y="3195351"/>
              <a:chExt cx="4200493" cy="843248"/>
            </a:xfrm>
            <a:solidFill>
              <a:srgbClr val="000000"/>
            </a:solidFill>
          </p:grpSpPr>
          <p:sp>
            <p:nvSpPr>
              <p:cNvPr id="22" name="Forme libre : forme 21">
                <a:extLst>
                  <a:ext uri="{FF2B5EF4-FFF2-40B4-BE49-F238E27FC236}">
                    <a16:creationId xmlns:a16="http://schemas.microsoft.com/office/drawing/2014/main" id="{C910B22B-3BD7-402A-AEC9-1C03E747DCA5}"/>
                  </a:ext>
                </a:extLst>
              </p:cNvPr>
              <p:cNvSpPr/>
              <p:nvPr/>
            </p:nvSpPr>
            <p:spPr>
              <a:xfrm>
                <a:off x="3415855" y="3211258"/>
                <a:ext cx="749807" cy="821340"/>
              </a:xfrm>
              <a:custGeom>
                <a:avLst/>
                <a:gdLst>
                  <a:gd name="connsiteX0" fmla="*/ 444913 w 749807"/>
                  <a:gd name="connsiteY0" fmla="*/ 0 h 821340"/>
                  <a:gd name="connsiteX1" fmla="*/ 159258 w 749807"/>
                  <a:gd name="connsiteY1" fmla="*/ 114300 h 821340"/>
                  <a:gd name="connsiteX2" fmla="*/ 159258 w 749807"/>
                  <a:gd name="connsiteY2" fmla="*/ 0 h 821340"/>
                  <a:gd name="connsiteX3" fmla="*/ 0 w 749807"/>
                  <a:gd name="connsiteY3" fmla="*/ 0 h 821340"/>
                  <a:gd name="connsiteX4" fmla="*/ 0 w 749807"/>
                  <a:gd name="connsiteY4" fmla="*/ 821341 h 821340"/>
                  <a:gd name="connsiteX5" fmla="*/ 159258 w 749807"/>
                  <a:gd name="connsiteY5" fmla="*/ 821341 h 821340"/>
                  <a:gd name="connsiteX6" fmla="*/ 159258 w 749807"/>
                  <a:gd name="connsiteY6" fmla="*/ 321945 h 821340"/>
                  <a:gd name="connsiteX7" fmla="*/ 416147 w 749807"/>
                  <a:gd name="connsiteY7" fmla="*/ 131254 h 821340"/>
                  <a:gd name="connsiteX8" fmla="*/ 589978 w 749807"/>
                  <a:gd name="connsiteY8" fmla="*/ 276701 h 821340"/>
                  <a:gd name="connsiteX9" fmla="*/ 590550 w 749807"/>
                  <a:gd name="connsiteY9" fmla="*/ 276701 h 821340"/>
                  <a:gd name="connsiteX10" fmla="*/ 590550 w 749807"/>
                  <a:gd name="connsiteY10" fmla="*/ 821245 h 821340"/>
                  <a:gd name="connsiteX11" fmla="*/ 749808 w 749807"/>
                  <a:gd name="connsiteY11" fmla="*/ 821245 h 821340"/>
                  <a:gd name="connsiteX12" fmla="*/ 749808 w 749807"/>
                  <a:gd name="connsiteY12" fmla="*/ 276796 h 821340"/>
                  <a:gd name="connsiteX13" fmla="*/ 444913 w 749807"/>
                  <a:gd name="connsiteY13" fmla="*/ 0 h 8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807" h="821340">
                    <a:moveTo>
                      <a:pt x="444913" y="0"/>
                    </a:moveTo>
                    <a:cubicBezTo>
                      <a:pt x="248126" y="0"/>
                      <a:pt x="160972" y="112109"/>
                      <a:pt x="159258" y="114300"/>
                    </a:cubicBezTo>
                    <a:lnTo>
                      <a:pt x="159258" y="0"/>
                    </a:lnTo>
                    <a:lnTo>
                      <a:pt x="0" y="0"/>
                    </a:lnTo>
                    <a:lnTo>
                      <a:pt x="0" y="821341"/>
                    </a:lnTo>
                    <a:lnTo>
                      <a:pt x="159258" y="821341"/>
                    </a:lnTo>
                    <a:lnTo>
                      <a:pt x="159258" y="321945"/>
                    </a:lnTo>
                    <a:cubicBezTo>
                      <a:pt x="162687" y="201263"/>
                      <a:pt x="314420" y="131254"/>
                      <a:pt x="416147" y="131254"/>
                    </a:cubicBezTo>
                    <a:cubicBezTo>
                      <a:pt x="492157" y="131254"/>
                      <a:pt x="589978" y="183261"/>
                      <a:pt x="589978" y="276701"/>
                    </a:cubicBezTo>
                    <a:lnTo>
                      <a:pt x="590550" y="276701"/>
                    </a:lnTo>
                    <a:lnTo>
                      <a:pt x="590550" y="821245"/>
                    </a:lnTo>
                    <a:lnTo>
                      <a:pt x="749808" y="821245"/>
                    </a:lnTo>
                    <a:lnTo>
                      <a:pt x="749808" y="276796"/>
                    </a:lnTo>
                    <a:cubicBezTo>
                      <a:pt x="749713" y="92107"/>
                      <a:pt x="612743" y="0"/>
                      <a:pt x="444913" y="0"/>
                    </a:cubicBezTo>
                    <a:close/>
                  </a:path>
                </a:pathLst>
              </a:custGeom>
              <a:solidFill>
                <a:srgbClr val="3C3C3C"/>
              </a:solidFill>
              <a:ln w="9525" cap="flat">
                <a:noFill/>
                <a:prstDash val="solid"/>
                <a:miter/>
              </a:ln>
            </p:spPr>
            <p:txBody>
              <a:bodyPr rtlCol="0" anchor="ctr"/>
              <a:lstStyle/>
              <a:p>
                <a:endParaRPr lang="fr-FR" dirty="0"/>
              </a:p>
            </p:txBody>
          </p:sp>
          <p:sp>
            <p:nvSpPr>
              <p:cNvPr id="23" name="Forme libre : forme 22">
                <a:extLst>
                  <a:ext uri="{FF2B5EF4-FFF2-40B4-BE49-F238E27FC236}">
                    <a16:creationId xmlns:a16="http://schemas.microsoft.com/office/drawing/2014/main" id="{864E6E91-5585-4F6F-ACE6-4A6FF76C47A8}"/>
                  </a:ext>
                </a:extLst>
              </p:cNvPr>
              <p:cNvSpPr/>
              <p:nvPr/>
            </p:nvSpPr>
            <p:spPr>
              <a:xfrm>
                <a:off x="6005059" y="3199161"/>
                <a:ext cx="667170" cy="837247"/>
              </a:xfrm>
              <a:custGeom>
                <a:avLst/>
                <a:gdLst>
                  <a:gd name="connsiteX0" fmla="*/ 413552 w 667170"/>
                  <a:gd name="connsiteY0" fmla="*/ 346234 h 837247"/>
                  <a:gd name="connsiteX1" fmla="*/ 413552 w 667170"/>
                  <a:gd name="connsiteY1" fmla="*/ 346043 h 837247"/>
                  <a:gd name="connsiteX2" fmla="*/ 270391 w 667170"/>
                  <a:gd name="connsiteY2" fmla="*/ 346043 h 837247"/>
                  <a:gd name="connsiteX3" fmla="*/ 151614 w 667170"/>
                  <a:gd name="connsiteY3" fmla="*/ 241649 h 837247"/>
                  <a:gd name="connsiteX4" fmla="*/ 323255 w 667170"/>
                  <a:gd name="connsiteY4" fmla="*/ 139256 h 837247"/>
                  <a:gd name="connsiteX5" fmla="*/ 571952 w 667170"/>
                  <a:gd name="connsiteY5" fmla="*/ 184309 h 837247"/>
                  <a:gd name="connsiteX6" fmla="*/ 626531 w 667170"/>
                  <a:gd name="connsiteY6" fmla="*/ 55912 h 837247"/>
                  <a:gd name="connsiteX7" fmla="*/ 339161 w 667170"/>
                  <a:gd name="connsiteY7" fmla="*/ 0 h 837247"/>
                  <a:gd name="connsiteX8" fmla="*/ 357 w 667170"/>
                  <a:gd name="connsiteY8" fmla="*/ 243650 h 837247"/>
                  <a:gd name="connsiteX9" fmla="*/ 253627 w 667170"/>
                  <a:gd name="connsiteY9" fmla="*/ 491204 h 837247"/>
                  <a:gd name="connsiteX10" fmla="*/ 253627 w 667170"/>
                  <a:gd name="connsiteY10" fmla="*/ 491395 h 837247"/>
                  <a:gd name="connsiteX11" fmla="*/ 396788 w 667170"/>
                  <a:gd name="connsiteY11" fmla="*/ 491395 h 837247"/>
                  <a:gd name="connsiteX12" fmla="*/ 515564 w 667170"/>
                  <a:gd name="connsiteY12" fmla="*/ 595694 h 837247"/>
                  <a:gd name="connsiteX13" fmla="*/ 343924 w 667170"/>
                  <a:gd name="connsiteY13" fmla="*/ 698087 h 837247"/>
                  <a:gd name="connsiteX14" fmla="*/ 68080 w 667170"/>
                  <a:gd name="connsiteY14" fmla="*/ 640842 h 837247"/>
                  <a:gd name="connsiteX15" fmla="*/ 13978 w 667170"/>
                  <a:gd name="connsiteY15" fmla="*/ 768572 h 837247"/>
                  <a:gd name="connsiteX16" fmla="*/ 328017 w 667170"/>
                  <a:gd name="connsiteY16" fmla="*/ 837247 h 837247"/>
                  <a:gd name="connsiteX17" fmla="*/ 666821 w 667170"/>
                  <a:gd name="connsiteY17" fmla="*/ 593598 h 837247"/>
                  <a:gd name="connsiteX18" fmla="*/ 413552 w 667170"/>
                  <a:gd name="connsiteY18" fmla="*/ 346234 h 83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7170" h="837247">
                    <a:moveTo>
                      <a:pt x="413552" y="346234"/>
                    </a:moveTo>
                    <a:lnTo>
                      <a:pt x="413552" y="346043"/>
                    </a:lnTo>
                    <a:lnTo>
                      <a:pt x="270391" y="346043"/>
                    </a:lnTo>
                    <a:cubicBezTo>
                      <a:pt x="190857" y="346043"/>
                      <a:pt x="148376" y="315373"/>
                      <a:pt x="151614" y="241649"/>
                    </a:cubicBezTo>
                    <a:cubicBezTo>
                      <a:pt x="154948" y="163830"/>
                      <a:pt x="239720" y="139256"/>
                      <a:pt x="323255" y="139256"/>
                    </a:cubicBezTo>
                    <a:cubicBezTo>
                      <a:pt x="442317" y="139256"/>
                      <a:pt x="530233" y="167545"/>
                      <a:pt x="571952" y="184309"/>
                    </a:cubicBezTo>
                    <a:lnTo>
                      <a:pt x="626531" y="55912"/>
                    </a:lnTo>
                    <a:cubicBezTo>
                      <a:pt x="580716" y="36004"/>
                      <a:pt x="478608" y="0"/>
                      <a:pt x="339161" y="0"/>
                    </a:cubicBezTo>
                    <a:cubicBezTo>
                      <a:pt x="199906" y="0"/>
                      <a:pt x="8549" y="55245"/>
                      <a:pt x="357" y="243650"/>
                    </a:cubicBezTo>
                    <a:cubicBezTo>
                      <a:pt x="-7644" y="427196"/>
                      <a:pt x="120086" y="488252"/>
                      <a:pt x="253627" y="491204"/>
                    </a:cubicBezTo>
                    <a:lnTo>
                      <a:pt x="253627" y="491395"/>
                    </a:lnTo>
                    <a:lnTo>
                      <a:pt x="396788" y="491395"/>
                    </a:lnTo>
                    <a:cubicBezTo>
                      <a:pt x="476321" y="491395"/>
                      <a:pt x="518803" y="522065"/>
                      <a:pt x="515564" y="595694"/>
                    </a:cubicBezTo>
                    <a:cubicBezTo>
                      <a:pt x="512231" y="673513"/>
                      <a:pt x="427458" y="698087"/>
                      <a:pt x="343924" y="698087"/>
                    </a:cubicBezTo>
                    <a:cubicBezTo>
                      <a:pt x="174855" y="698087"/>
                      <a:pt x="68080" y="640842"/>
                      <a:pt x="68080" y="640842"/>
                    </a:cubicBezTo>
                    <a:lnTo>
                      <a:pt x="13978" y="768572"/>
                    </a:lnTo>
                    <a:cubicBezTo>
                      <a:pt x="13978" y="768572"/>
                      <a:pt x="135612" y="837247"/>
                      <a:pt x="328017" y="837247"/>
                    </a:cubicBezTo>
                    <a:cubicBezTo>
                      <a:pt x="467177" y="837247"/>
                      <a:pt x="658630" y="782003"/>
                      <a:pt x="666821" y="593598"/>
                    </a:cubicBezTo>
                    <a:cubicBezTo>
                      <a:pt x="674727" y="410337"/>
                      <a:pt x="547092" y="349282"/>
                      <a:pt x="413552" y="346234"/>
                    </a:cubicBezTo>
                    <a:close/>
                  </a:path>
                </a:pathLst>
              </a:custGeom>
              <a:solidFill>
                <a:srgbClr val="3C3C3C"/>
              </a:solidFill>
              <a:ln w="9525" cap="flat">
                <a:noFill/>
                <a:prstDash val="solid"/>
                <a:miter/>
              </a:ln>
            </p:spPr>
            <p:txBody>
              <a:bodyPr rtlCol="0" anchor="ctr"/>
              <a:lstStyle/>
              <a:p>
                <a:endParaRPr lang="fr-FR" dirty="0"/>
              </a:p>
            </p:txBody>
          </p:sp>
          <p:sp>
            <p:nvSpPr>
              <p:cNvPr id="24" name="Forme libre : forme 23">
                <a:extLst>
                  <a:ext uri="{FF2B5EF4-FFF2-40B4-BE49-F238E27FC236}">
                    <a16:creationId xmlns:a16="http://schemas.microsoft.com/office/drawing/2014/main" id="{1FA0679D-AE7B-46B1-934A-E8319FC98439}"/>
                  </a:ext>
                </a:extLst>
              </p:cNvPr>
              <p:cNvSpPr/>
              <p:nvPr/>
            </p:nvSpPr>
            <p:spPr>
              <a:xfrm>
                <a:off x="5090064" y="3195351"/>
                <a:ext cx="793527" cy="843248"/>
              </a:xfrm>
              <a:custGeom>
                <a:avLst/>
                <a:gdLst>
                  <a:gd name="connsiteX0" fmla="*/ 403765 w 793527"/>
                  <a:gd name="connsiteY0" fmla="*/ 0 h 843248"/>
                  <a:gd name="connsiteX1" fmla="*/ 0 w 793527"/>
                  <a:gd name="connsiteY1" fmla="*/ 429578 h 843248"/>
                  <a:gd name="connsiteX2" fmla="*/ 440722 w 793527"/>
                  <a:gd name="connsiteY2" fmla="*/ 843248 h 843248"/>
                  <a:gd name="connsiteX3" fmla="*/ 753808 w 793527"/>
                  <a:gd name="connsiteY3" fmla="*/ 774573 h 843248"/>
                  <a:gd name="connsiteX4" fmla="*/ 695134 w 793527"/>
                  <a:gd name="connsiteY4" fmla="*/ 652081 h 843248"/>
                  <a:gd name="connsiteX5" fmla="*/ 435769 w 793527"/>
                  <a:gd name="connsiteY5" fmla="*/ 703040 h 843248"/>
                  <a:gd name="connsiteX6" fmla="*/ 165163 w 793527"/>
                  <a:gd name="connsiteY6" fmla="*/ 491204 h 843248"/>
                  <a:gd name="connsiteX7" fmla="*/ 632460 w 793527"/>
                  <a:gd name="connsiteY7" fmla="*/ 491204 h 843248"/>
                  <a:gd name="connsiteX8" fmla="*/ 793528 w 793527"/>
                  <a:gd name="connsiteY8" fmla="*/ 491204 h 843248"/>
                  <a:gd name="connsiteX9" fmla="*/ 793528 w 793527"/>
                  <a:gd name="connsiteY9" fmla="*/ 419671 h 843248"/>
                  <a:gd name="connsiteX10" fmla="*/ 403765 w 793527"/>
                  <a:gd name="connsiteY10" fmla="*/ 0 h 843248"/>
                  <a:gd name="connsiteX11" fmla="*/ 167068 w 793527"/>
                  <a:gd name="connsiteY11" fmla="*/ 359950 h 843248"/>
                  <a:gd name="connsiteX12" fmla="*/ 409670 w 793527"/>
                  <a:gd name="connsiteY12" fmla="*/ 135255 h 843248"/>
                  <a:gd name="connsiteX13" fmla="*/ 630460 w 793527"/>
                  <a:gd name="connsiteY13" fmla="*/ 359950 h 843248"/>
                  <a:gd name="connsiteX14" fmla="*/ 167068 w 793527"/>
                  <a:gd name="connsiteY14" fmla="*/ 359950 h 84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3527" h="843248">
                    <a:moveTo>
                      <a:pt x="403765" y="0"/>
                    </a:moveTo>
                    <a:cubicBezTo>
                      <a:pt x="173069" y="0"/>
                      <a:pt x="0" y="133255"/>
                      <a:pt x="0" y="429578"/>
                    </a:cubicBezTo>
                    <a:cubicBezTo>
                      <a:pt x="0" y="725900"/>
                      <a:pt x="218218" y="843248"/>
                      <a:pt x="440722" y="843248"/>
                    </a:cubicBezTo>
                    <a:cubicBezTo>
                      <a:pt x="645985" y="843248"/>
                      <a:pt x="753808" y="774573"/>
                      <a:pt x="753808" y="774573"/>
                    </a:cubicBezTo>
                    <a:lnTo>
                      <a:pt x="695134" y="652081"/>
                    </a:lnTo>
                    <a:cubicBezTo>
                      <a:pt x="695134" y="652081"/>
                      <a:pt x="615601" y="703040"/>
                      <a:pt x="435769" y="703040"/>
                    </a:cubicBezTo>
                    <a:cubicBezTo>
                      <a:pt x="314039" y="703040"/>
                      <a:pt x="183070" y="666274"/>
                      <a:pt x="165163" y="491204"/>
                    </a:cubicBezTo>
                    <a:lnTo>
                      <a:pt x="632460" y="491204"/>
                    </a:lnTo>
                    <a:lnTo>
                      <a:pt x="793528" y="491204"/>
                    </a:lnTo>
                    <a:lnTo>
                      <a:pt x="793528" y="419671"/>
                    </a:lnTo>
                    <a:cubicBezTo>
                      <a:pt x="793528" y="149162"/>
                      <a:pt x="668274" y="0"/>
                      <a:pt x="403765" y="0"/>
                    </a:cubicBezTo>
                    <a:close/>
                    <a:moveTo>
                      <a:pt x="167068" y="359950"/>
                    </a:moveTo>
                    <a:cubicBezTo>
                      <a:pt x="184975" y="186880"/>
                      <a:pt x="274415" y="135255"/>
                      <a:pt x="409670" y="135255"/>
                    </a:cubicBezTo>
                    <a:cubicBezTo>
                      <a:pt x="554831" y="135255"/>
                      <a:pt x="620458" y="204883"/>
                      <a:pt x="630460" y="359950"/>
                    </a:cubicBezTo>
                    <a:lnTo>
                      <a:pt x="167068" y="359950"/>
                    </a:lnTo>
                    <a:close/>
                  </a:path>
                </a:pathLst>
              </a:custGeom>
              <a:solidFill>
                <a:srgbClr val="3C3C3C"/>
              </a:solidFill>
              <a:ln w="9525" cap="flat">
                <a:noFill/>
                <a:prstDash val="solid"/>
                <a:miter/>
              </a:ln>
            </p:spPr>
            <p:txBody>
              <a:bodyPr rtlCol="0" anchor="ctr"/>
              <a:lstStyle/>
              <a:p>
                <a:endParaRPr lang="fr-FR" dirty="0"/>
              </a:p>
            </p:txBody>
          </p:sp>
          <p:sp>
            <p:nvSpPr>
              <p:cNvPr id="25" name="Forme libre : forme 24">
                <a:extLst>
                  <a:ext uri="{FF2B5EF4-FFF2-40B4-BE49-F238E27FC236}">
                    <a16:creationId xmlns:a16="http://schemas.microsoft.com/office/drawing/2014/main" id="{024850A8-8D36-482C-89B1-9A0DF65551BD}"/>
                  </a:ext>
                </a:extLst>
              </p:cNvPr>
              <p:cNvSpPr/>
              <p:nvPr/>
            </p:nvSpPr>
            <p:spPr>
              <a:xfrm>
                <a:off x="4311705" y="3199161"/>
                <a:ext cx="667170" cy="837247"/>
              </a:xfrm>
              <a:custGeom>
                <a:avLst/>
                <a:gdLst>
                  <a:gd name="connsiteX0" fmla="*/ 413552 w 667170"/>
                  <a:gd name="connsiteY0" fmla="*/ 346234 h 837247"/>
                  <a:gd name="connsiteX1" fmla="*/ 413552 w 667170"/>
                  <a:gd name="connsiteY1" fmla="*/ 346043 h 837247"/>
                  <a:gd name="connsiteX2" fmla="*/ 270391 w 667170"/>
                  <a:gd name="connsiteY2" fmla="*/ 346043 h 837247"/>
                  <a:gd name="connsiteX3" fmla="*/ 151614 w 667170"/>
                  <a:gd name="connsiteY3" fmla="*/ 241649 h 837247"/>
                  <a:gd name="connsiteX4" fmla="*/ 323255 w 667170"/>
                  <a:gd name="connsiteY4" fmla="*/ 139256 h 837247"/>
                  <a:gd name="connsiteX5" fmla="*/ 571952 w 667170"/>
                  <a:gd name="connsiteY5" fmla="*/ 184309 h 837247"/>
                  <a:gd name="connsiteX6" fmla="*/ 626531 w 667170"/>
                  <a:gd name="connsiteY6" fmla="*/ 55912 h 837247"/>
                  <a:gd name="connsiteX7" fmla="*/ 339161 w 667170"/>
                  <a:gd name="connsiteY7" fmla="*/ 0 h 837247"/>
                  <a:gd name="connsiteX8" fmla="*/ 357 w 667170"/>
                  <a:gd name="connsiteY8" fmla="*/ 243650 h 837247"/>
                  <a:gd name="connsiteX9" fmla="*/ 253627 w 667170"/>
                  <a:gd name="connsiteY9" fmla="*/ 491204 h 837247"/>
                  <a:gd name="connsiteX10" fmla="*/ 253627 w 667170"/>
                  <a:gd name="connsiteY10" fmla="*/ 491395 h 837247"/>
                  <a:gd name="connsiteX11" fmla="*/ 396788 w 667170"/>
                  <a:gd name="connsiteY11" fmla="*/ 491395 h 837247"/>
                  <a:gd name="connsiteX12" fmla="*/ 515564 w 667170"/>
                  <a:gd name="connsiteY12" fmla="*/ 595694 h 837247"/>
                  <a:gd name="connsiteX13" fmla="*/ 343924 w 667170"/>
                  <a:gd name="connsiteY13" fmla="*/ 698087 h 837247"/>
                  <a:gd name="connsiteX14" fmla="*/ 68080 w 667170"/>
                  <a:gd name="connsiteY14" fmla="*/ 640842 h 837247"/>
                  <a:gd name="connsiteX15" fmla="*/ 13978 w 667170"/>
                  <a:gd name="connsiteY15" fmla="*/ 768572 h 837247"/>
                  <a:gd name="connsiteX16" fmla="*/ 328017 w 667170"/>
                  <a:gd name="connsiteY16" fmla="*/ 837247 h 837247"/>
                  <a:gd name="connsiteX17" fmla="*/ 666821 w 667170"/>
                  <a:gd name="connsiteY17" fmla="*/ 593598 h 837247"/>
                  <a:gd name="connsiteX18" fmla="*/ 413552 w 667170"/>
                  <a:gd name="connsiteY18" fmla="*/ 346234 h 83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7170" h="837247">
                    <a:moveTo>
                      <a:pt x="413552" y="346234"/>
                    </a:moveTo>
                    <a:lnTo>
                      <a:pt x="413552" y="346043"/>
                    </a:lnTo>
                    <a:lnTo>
                      <a:pt x="270391" y="346043"/>
                    </a:lnTo>
                    <a:cubicBezTo>
                      <a:pt x="190857" y="346043"/>
                      <a:pt x="148376" y="315373"/>
                      <a:pt x="151614" y="241649"/>
                    </a:cubicBezTo>
                    <a:cubicBezTo>
                      <a:pt x="154948" y="163830"/>
                      <a:pt x="239720" y="139256"/>
                      <a:pt x="323255" y="139256"/>
                    </a:cubicBezTo>
                    <a:cubicBezTo>
                      <a:pt x="442317" y="139256"/>
                      <a:pt x="530233" y="167545"/>
                      <a:pt x="571952" y="184309"/>
                    </a:cubicBezTo>
                    <a:lnTo>
                      <a:pt x="626531" y="55912"/>
                    </a:lnTo>
                    <a:cubicBezTo>
                      <a:pt x="580715" y="36004"/>
                      <a:pt x="478607" y="0"/>
                      <a:pt x="339161" y="0"/>
                    </a:cubicBezTo>
                    <a:cubicBezTo>
                      <a:pt x="199906" y="0"/>
                      <a:pt x="8549" y="55245"/>
                      <a:pt x="357" y="243650"/>
                    </a:cubicBezTo>
                    <a:cubicBezTo>
                      <a:pt x="-7644" y="427196"/>
                      <a:pt x="120086" y="488252"/>
                      <a:pt x="253627" y="491204"/>
                    </a:cubicBezTo>
                    <a:lnTo>
                      <a:pt x="253627" y="491395"/>
                    </a:lnTo>
                    <a:lnTo>
                      <a:pt x="396788" y="491395"/>
                    </a:lnTo>
                    <a:cubicBezTo>
                      <a:pt x="476321" y="491395"/>
                      <a:pt x="518803" y="522065"/>
                      <a:pt x="515564" y="595694"/>
                    </a:cubicBezTo>
                    <a:cubicBezTo>
                      <a:pt x="512231" y="673513"/>
                      <a:pt x="427458" y="698087"/>
                      <a:pt x="343924" y="698087"/>
                    </a:cubicBezTo>
                    <a:cubicBezTo>
                      <a:pt x="174855" y="698087"/>
                      <a:pt x="68080" y="640842"/>
                      <a:pt x="68080" y="640842"/>
                    </a:cubicBezTo>
                    <a:lnTo>
                      <a:pt x="13978" y="768572"/>
                    </a:lnTo>
                    <a:cubicBezTo>
                      <a:pt x="13978" y="768572"/>
                      <a:pt x="135612" y="837247"/>
                      <a:pt x="328017" y="837247"/>
                    </a:cubicBezTo>
                    <a:cubicBezTo>
                      <a:pt x="467273" y="837247"/>
                      <a:pt x="658630" y="782003"/>
                      <a:pt x="666821" y="593598"/>
                    </a:cubicBezTo>
                    <a:cubicBezTo>
                      <a:pt x="674727" y="410337"/>
                      <a:pt x="547092" y="349282"/>
                      <a:pt x="413552" y="346234"/>
                    </a:cubicBezTo>
                    <a:close/>
                  </a:path>
                </a:pathLst>
              </a:custGeom>
              <a:solidFill>
                <a:srgbClr val="3C3C3C"/>
              </a:solidFill>
              <a:ln w="9525" cap="flat">
                <a:noFill/>
                <a:prstDash val="solid"/>
                <a:miter/>
              </a:ln>
            </p:spPr>
            <p:txBody>
              <a:bodyPr rtlCol="0" anchor="ctr"/>
              <a:lstStyle/>
              <a:p>
                <a:endParaRPr lang="fr-FR" dirty="0"/>
              </a:p>
            </p:txBody>
          </p:sp>
          <p:sp>
            <p:nvSpPr>
              <p:cNvPr id="34" name="Forme libre : forme 33">
                <a:extLst>
                  <a:ext uri="{FF2B5EF4-FFF2-40B4-BE49-F238E27FC236}">
                    <a16:creationId xmlns:a16="http://schemas.microsoft.com/office/drawing/2014/main" id="{C4D8D355-EDAD-414F-BF39-20AEE0C91120}"/>
                  </a:ext>
                </a:extLst>
              </p:cNvPr>
              <p:cNvSpPr/>
              <p:nvPr/>
            </p:nvSpPr>
            <p:spPr>
              <a:xfrm>
                <a:off x="2471737" y="3201066"/>
                <a:ext cx="761618" cy="833246"/>
              </a:xfrm>
              <a:custGeom>
                <a:avLst/>
                <a:gdLst>
                  <a:gd name="connsiteX0" fmla="*/ 378714 w 761618"/>
                  <a:gd name="connsiteY0" fmla="*/ 0 h 833246"/>
                  <a:gd name="connsiteX1" fmla="*/ 66485 w 761618"/>
                  <a:gd name="connsiteY1" fmla="*/ 51244 h 833246"/>
                  <a:gd name="connsiteX2" fmla="*/ 129445 w 761618"/>
                  <a:gd name="connsiteY2" fmla="*/ 179546 h 833246"/>
                  <a:gd name="connsiteX3" fmla="*/ 396716 w 761618"/>
                  <a:gd name="connsiteY3" fmla="*/ 139255 h 833246"/>
                  <a:gd name="connsiteX4" fmla="*/ 602552 w 761618"/>
                  <a:gd name="connsiteY4" fmla="*/ 288798 h 833246"/>
                  <a:gd name="connsiteX5" fmla="*/ 602552 w 761618"/>
                  <a:gd name="connsiteY5" fmla="*/ 338233 h 833246"/>
                  <a:gd name="connsiteX6" fmla="*/ 288322 w 761618"/>
                  <a:gd name="connsiteY6" fmla="*/ 338233 h 833246"/>
                  <a:gd name="connsiteX7" fmla="*/ 0 w 761618"/>
                  <a:gd name="connsiteY7" fmla="*/ 584645 h 833246"/>
                  <a:gd name="connsiteX8" fmla="*/ 310991 w 761618"/>
                  <a:gd name="connsiteY8" fmla="*/ 833247 h 833246"/>
                  <a:gd name="connsiteX9" fmla="*/ 602552 w 761618"/>
                  <a:gd name="connsiteY9" fmla="*/ 718756 h 833246"/>
                  <a:gd name="connsiteX10" fmla="*/ 602552 w 761618"/>
                  <a:gd name="connsiteY10" fmla="*/ 833247 h 833246"/>
                  <a:gd name="connsiteX11" fmla="*/ 761619 w 761618"/>
                  <a:gd name="connsiteY11" fmla="*/ 833247 h 833246"/>
                  <a:gd name="connsiteX12" fmla="*/ 761619 w 761618"/>
                  <a:gd name="connsiteY12" fmla="*/ 243554 h 833246"/>
                  <a:gd name="connsiteX13" fmla="*/ 378714 w 761618"/>
                  <a:gd name="connsiteY13" fmla="*/ 0 h 833246"/>
                  <a:gd name="connsiteX14" fmla="*/ 602552 w 761618"/>
                  <a:gd name="connsiteY14" fmla="*/ 507206 h 833246"/>
                  <a:gd name="connsiteX15" fmla="*/ 340328 w 761618"/>
                  <a:gd name="connsiteY15" fmla="*/ 701992 h 833246"/>
                  <a:gd name="connsiteX16" fmla="*/ 163068 w 761618"/>
                  <a:gd name="connsiteY16" fmla="*/ 582644 h 833246"/>
                  <a:gd name="connsiteX17" fmla="*/ 298323 w 761618"/>
                  <a:gd name="connsiteY17" fmla="*/ 463296 h 833246"/>
                  <a:gd name="connsiteX18" fmla="*/ 602647 w 761618"/>
                  <a:gd name="connsiteY18" fmla="*/ 463296 h 833246"/>
                  <a:gd name="connsiteX19" fmla="*/ 602647 w 761618"/>
                  <a:gd name="connsiteY19" fmla="*/ 507206 h 83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1618" h="833246">
                    <a:moveTo>
                      <a:pt x="378714" y="0"/>
                    </a:moveTo>
                    <a:cubicBezTo>
                      <a:pt x="232886" y="0"/>
                      <a:pt x="123063" y="30861"/>
                      <a:pt x="66485" y="51244"/>
                    </a:cubicBezTo>
                    <a:lnTo>
                      <a:pt x="129445" y="179546"/>
                    </a:lnTo>
                    <a:cubicBezTo>
                      <a:pt x="180880" y="162687"/>
                      <a:pt x="274320" y="139255"/>
                      <a:pt x="396716" y="139255"/>
                    </a:cubicBezTo>
                    <a:cubicBezTo>
                      <a:pt x="491204" y="139255"/>
                      <a:pt x="602552" y="164973"/>
                      <a:pt x="602552" y="288798"/>
                    </a:cubicBezTo>
                    <a:cubicBezTo>
                      <a:pt x="602552" y="288798"/>
                      <a:pt x="602361" y="334042"/>
                      <a:pt x="602552" y="338233"/>
                    </a:cubicBezTo>
                    <a:lnTo>
                      <a:pt x="288322" y="338233"/>
                    </a:lnTo>
                    <a:cubicBezTo>
                      <a:pt x="129254" y="338042"/>
                      <a:pt x="0" y="393763"/>
                      <a:pt x="0" y="584645"/>
                    </a:cubicBezTo>
                    <a:cubicBezTo>
                      <a:pt x="0" y="755332"/>
                      <a:pt x="139732" y="833247"/>
                      <a:pt x="310991" y="833247"/>
                    </a:cubicBezTo>
                    <a:cubicBezTo>
                      <a:pt x="513779" y="833247"/>
                      <a:pt x="602552" y="718756"/>
                      <a:pt x="602552" y="718756"/>
                    </a:cubicBezTo>
                    <a:lnTo>
                      <a:pt x="602552" y="833247"/>
                    </a:lnTo>
                    <a:lnTo>
                      <a:pt x="761619" y="833247"/>
                    </a:lnTo>
                    <a:lnTo>
                      <a:pt x="761619" y="243554"/>
                    </a:lnTo>
                    <a:cubicBezTo>
                      <a:pt x="752475" y="55150"/>
                      <a:pt x="536067" y="0"/>
                      <a:pt x="378714" y="0"/>
                    </a:cubicBezTo>
                    <a:close/>
                    <a:moveTo>
                      <a:pt x="602552" y="507206"/>
                    </a:moveTo>
                    <a:cubicBezTo>
                      <a:pt x="602552" y="630364"/>
                      <a:pt x="445294" y="701992"/>
                      <a:pt x="340328" y="701992"/>
                    </a:cubicBezTo>
                    <a:cubicBezTo>
                      <a:pt x="262795" y="701992"/>
                      <a:pt x="163068" y="676084"/>
                      <a:pt x="163068" y="582644"/>
                    </a:cubicBezTo>
                    <a:cubicBezTo>
                      <a:pt x="163068" y="489204"/>
                      <a:pt x="216789" y="463296"/>
                      <a:pt x="298323" y="463296"/>
                    </a:cubicBezTo>
                    <a:lnTo>
                      <a:pt x="602647" y="463296"/>
                    </a:lnTo>
                    <a:lnTo>
                      <a:pt x="602647" y="507206"/>
                    </a:lnTo>
                    <a:close/>
                  </a:path>
                </a:pathLst>
              </a:custGeom>
              <a:solidFill>
                <a:srgbClr val="3C3C3C"/>
              </a:solidFill>
              <a:ln w="9525" cap="flat">
                <a:noFill/>
                <a:prstDash val="solid"/>
                <a:miter/>
              </a:ln>
            </p:spPr>
            <p:txBody>
              <a:bodyPr rtlCol="0" anchor="ctr"/>
              <a:lstStyle/>
              <a:p>
                <a:endParaRPr lang="fr-FR" dirty="0"/>
              </a:p>
            </p:txBody>
          </p:sp>
        </p:grpSp>
        <p:sp>
          <p:nvSpPr>
            <p:cNvPr id="17" name="Forme libre : forme 16">
              <a:extLst>
                <a:ext uri="{FF2B5EF4-FFF2-40B4-BE49-F238E27FC236}">
                  <a16:creationId xmlns:a16="http://schemas.microsoft.com/office/drawing/2014/main" id="{7148A700-F7D8-4402-9F95-58B18F8C236D}"/>
                </a:ext>
              </a:extLst>
            </p:cNvPr>
            <p:cNvSpPr/>
            <p:nvPr/>
          </p:nvSpPr>
          <p:spPr>
            <a:xfrm>
              <a:off x="4142993" y="1104900"/>
              <a:ext cx="859916" cy="433102"/>
            </a:xfrm>
            <a:custGeom>
              <a:avLst/>
              <a:gdLst>
                <a:gd name="connsiteX0" fmla="*/ 859917 w 859916"/>
                <a:gd name="connsiteY0" fmla="*/ 124968 h 433102"/>
                <a:gd name="connsiteX1" fmla="*/ 431387 w 859916"/>
                <a:gd name="connsiteY1" fmla="*/ 0 h 433102"/>
                <a:gd name="connsiteX2" fmla="*/ 0 w 859916"/>
                <a:gd name="connsiteY2" fmla="*/ 118967 h 433102"/>
                <a:gd name="connsiteX3" fmla="*/ 430435 w 859916"/>
                <a:gd name="connsiteY3" fmla="*/ 433102 h 433102"/>
                <a:gd name="connsiteX4" fmla="*/ 859917 w 859916"/>
                <a:gd name="connsiteY4" fmla="*/ 124968 h 433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916" h="433102">
                  <a:moveTo>
                    <a:pt x="859917" y="124968"/>
                  </a:moveTo>
                  <a:cubicBezTo>
                    <a:pt x="742759" y="49720"/>
                    <a:pt x="588645" y="0"/>
                    <a:pt x="431387" y="0"/>
                  </a:cubicBezTo>
                  <a:cubicBezTo>
                    <a:pt x="285274" y="0"/>
                    <a:pt x="134779" y="35719"/>
                    <a:pt x="0" y="118967"/>
                  </a:cubicBezTo>
                  <a:cubicBezTo>
                    <a:pt x="0" y="118967"/>
                    <a:pt x="183642" y="432530"/>
                    <a:pt x="430435" y="433102"/>
                  </a:cubicBezTo>
                  <a:cubicBezTo>
                    <a:pt x="677132" y="433673"/>
                    <a:pt x="859917" y="124968"/>
                    <a:pt x="859917" y="124968"/>
                  </a:cubicBezTo>
                  <a:close/>
                </a:path>
              </a:pathLst>
            </a:custGeom>
            <a:solidFill>
              <a:srgbClr val="FFE800"/>
            </a:solidFill>
            <a:ln w="9525" cap="flat">
              <a:noFill/>
              <a:prstDash val="solid"/>
              <a:miter/>
            </a:ln>
          </p:spPr>
          <p:txBody>
            <a:bodyPr rtlCol="0" anchor="ctr"/>
            <a:lstStyle/>
            <a:p>
              <a:endParaRPr lang="fr-FR" dirty="0"/>
            </a:p>
          </p:txBody>
        </p:sp>
        <p:sp>
          <p:nvSpPr>
            <p:cNvPr id="18" name="Forme libre : forme 17">
              <a:extLst>
                <a:ext uri="{FF2B5EF4-FFF2-40B4-BE49-F238E27FC236}">
                  <a16:creationId xmlns:a16="http://schemas.microsoft.com/office/drawing/2014/main" id="{043231D7-5025-44C3-900B-149CF010FC9F}"/>
                </a:ext>
              </a:extLst>
            </p:cNvPr>
            <p:cNvSpPr/>
            <p:nvPr/>
          </p:nvSpPr>
          <p:spPr>
            <a:xfrm>
              <a:off x="3749374" y="1300924"/>
              <a:ext cx="466844" cy="817244"/>
            </a:xfrm>
            <a:custGeom>
              <a:avLst/>
              <a:gdLst>
                <a:gd name="connsiteX0" fmla="*/ 287416 w 466844"/>
                <a:gd name="connsiteY0" fmla="*/ 0 h 817244"/>
                <a:gd name="connsiteX1" fmla="*/ 40051 w 466844"/>
                <a:gd name="connsiteY1" fmla="*/ 371570 h 817244"/>
                <a:gd name="connsiteX2" fmla="*/ 24145 w 466844"/>
                <a:gd name="connsiteY2" fmla="*/ 817245 h 817244"/>
                <a:gd name="connsiteX3" fmla="*/ 451722 w 466844"/>
                <a:gd name="connsiteY3" fmla="*/ 506444 h 817244"/>
                <a:gd name="connsiteX4" fmla="*/ 287416 w 466844"/>
                <a:gd name="connsiteY4" fmla="*/ 0 h 817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844" h="817244">
                  <a:moveTo>
                    <a:pt x="287416" y="0"/>
                  </a:moveTo>
                  <a:cubicBezTo>
                    <a:pt x="175021" y="94488"/>
                    <a:pt x="88915" y="222123"/>
                    <a:pt x="40051" y="371570"/>
                  </a:cubicBezTo>
                  <a:cubicBezTo>
                    <a:pt x="-8907" y="521018"/>
                    <a:pt x="-11479" y="669322"/>
                    <a:pt x="24145" y="817245"/>
                  </a:cubicBezTo>
                  <a:cubicBezTo>
                    <a:pt x="24145" y="817245"/>
                    <a:pt x="374855" y="740855"/>
                    <a:pt x="451722" y="506444"/>
                  </a:cubicBezTo>
                  <a:cubicBezTo>
                    <a:pt x="528589" y="272034"/>
                    <a:pt x="287416" y="0"/>
                    <a:pt x="287416" y="0"/>
                  </a:cubicBezTo>
                  <a:close/>
                </a:path>
              </a:pathLst>
            </a:custGeom>
            <a:solidFill>
              <a:srgbClr val="FF9940"/>
            </a:solidFill>
            <a:ln w="9525" cap="flat">
              <a:noFill/>
              <a:prstDash val="solid"/>
              <a:miter/>
            </a:ln>
          </p:spPr>
          <p:txBody>
            <a:bodyPr rtlCol="0" anchor="ctr"/>
            <a:lstStyle/>
            <a:p>
              <a:endParaRPr lang="fr-FR" dirty="0"/>
            </a:p>
          </p:txBody>
        </p:sp>
        <p:sp>
          <p:nvSpPr>
            <p:cNvPr id="19" name="Forme libre : forme 18">
              <a:extLst>
                <a:ext uri="{FF2B5EF4-FFF2-40B4-BE49-F238E27FC236}">
                  <a16:creationId xmlns:a16="http://schemas.microsoft.com/office/drawing/2014/main" id="{A057539C-0DF8-4385-B5A0-076759EE1E9E}"/>
                </a:ext>
              </a:extLst>
            </p:cNvPr>
            <p:cNvSpPr/>
            <p:nvPr/>
          </p:nvSpPr>
          <p:spPr>
            <a:xfrm>
              <a:off x="3810094" y="2167431"/>
              <a:ext cx="695999" cy="571005"/>
            </a:xfrm>
            <a:custGeom>
              <a:avLst/>
              <a:gdLst>
                <a:gd name="connsiteX0" fmla="*/ 0 w 695999"/>
                <a:gd name="connsiteY0" fmla="*/ 63418 h 571005"/>
                <a:gd name="connsiteX1" fmla="*/ 274034 w 695999"/>
                <a:gd name="connsiteY1" fmla="*/ 414986 h 571005"/>
                <a:gd name="connsiteX2" fmla="*/ 693611 w 695999"/>
                <a:gd name="connsiteY2" fmla="*/ 571006 h 571005"/>
                <a:gd name="connsiteX3" fmla="*/ 529400 w 695999"/>
                <a:gd name="connsiteY3" fmla="*/ 65133 h 571005"/>
                <a:gd name="connsiteX4" fmla="*/ 0 w 695999"/>
                <a:gd name="connsiteY4" fmla="*/ 63418 h 571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999" h="571005">
                  <a:moveTo>
                    <a:pt x="0" y="63418"/>
                  </a:moveTo>
                  <a:cubicBezTo>
                    <a:pt x="57436" y="202198"/>
                    <a:pt x="148876" y="322022"/>
                    <a:pt x="274034" y="414986"/>
                  </a:cubicBezTo>
                  <a:cubicBezTo>
                    <a:pt x="400241" y="508712"/>
                    <a:pt x="552926" y="561671"/>
                    <a:pt x="693611" y="571006"/>
                  </a:cubicBezTo>
                  <a:cubicBezTo>
                    <a:pt x="693611" y="571006"/>
                    <a:pt x="728758" y="210675"/>
                    <a:pt x="529400" y="65133"/>
                  </a:cubicBezTo>
                  <a:cubicBezTo>
                    <a:pt x="330041" y="-80409"/>
                    <a:pt x="0" y="63418"/>
                    <a:pt x="0" y="63418"/>
                  </a:cubicBezTo>
                  <a:close/>
                </a:path>
              </a:pathLst>
            </a:custGeom>
            <a:solidFill>
              <a:srgbClr val="E1000F"/>
            </a:solidFill>
            <a:ln w="9525" cap="flat">
              <a:noFill/>
              <a:prstDash val="solid"/>
              <a:miter/>
            </a:ln>
          </p:spPr>
          <p:txBody>
            <a:bodyPr rtlCol="0" anchor="ctr"/>
            <a:lstStyle/>
            <a:p>
              <a:endParaRPr lang="fr-FR" dirty="0"/>
            </a:p>
          </p:txBody>
        </p:sp>
        <p:sp>
          <p:nvSpPr>
            <p:cNvPr id="20" name="Forme libre : forme 19">
              <a:extLst>
                <a:ext uri="{FF2B5EF4-FFF2-40B4-BE49-F238E27FC236}">
                  <a16:creationId xmlns:a16="http://schemas.microsoft.com/office/drawing/2014/main" id="{C9A25EC6-816D-4BF1-B5DF-B2396460CD9C}"/>
                </a:ext>
              </a:extLst>
            </p:cNvPr>
            <p:cNvSpPr/>
            <p:nvPr/>
          </p:nvSpPr>
          <p:spPr>
            <a:xfrm>
              <a:off x="4633686" y="2165635"/>
              <a:ext cx="694216" cy="572421"/>
            </a:xfrm>
            <a:custGeom>
              <a:avLst/>
              <a:gdLst>
                <a:gd name="connsiteX0" fmla="*/ 3178 w 694216"/>
                <a:gd name="connsiteY0" fmla="*/ 572422 h 572421"/>
                <a:gd name="connsiteX1" fmla="*/ 420087 w 694216"/>
                <a:gd name="connsiteY1" fmla="*/ 414783 h 572421"/>
                <a:gd name="connsiteX2" fmla="*/ 694217 w 694216"/>
                <a:gd name="connsiteY2" fmla="*/ 61024 h 572421"/>
                <a:gd name="connsiteX3" fmla="*/ 161960 w 694216"/>
                <a:gd name="connsiteY3" fmla="*/ 66930 h 572421"/>
                <a:gd name="connsiteX4" fmla="*/ 3178 w 694216"/>
                <a:gd name="connsiteY4" fmla="*/ 572422 h 57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16" h="572421">
                  <a:moveTo>
                    <a:pt x="3178" y="572422"/>
                  </a:moveTo>
                  <a:cubicBezTo>
                    <a:pt x="160817" y="556705"/>
                    <a:pt x="292738" y="506985"/>
                    <a:pt x="420087" y="414783"/>
                  </a:cubicBezTo>
                  <a:cubicBezTo>
                    <a:pt x="543341" y="325533"/>
                    <a:pt x="637162" y="199327"/>
                    <a:pt x="694217" y="61024"/>
                  </a:cubicBezTo>
                  <a:cubicBezTo>
                    <a:pt x="694217" y="61024"/>
                    <a:pt x="360080" y="-80136"/>
                    <a:pt x="161960" y="66930"/>
                  </a:cubicBezTo>
                  <a:cubicBezTo>
                    <a:pt x="-36160" y="213996"/>
                    <a:pt x="3178" y="572422"/>
                    <a:pt x="3178" y="572422"/>
                  </a:cubicBezTo>
                  <a:close/>
                </a:path>
              </a:pathLst>
            </a:custGeom>
            <a:solidFill>
              <a:srgbClr val="5770BE"/>
            </a:solidFill>
            <a:ln w="9525" cap="flat">
              <a:noFill/>
              <a:prstDash val="solid"/>
              <a:miter/>
            </a:ln>
          </p:spPr>
          <p:txBody>
            <a:bodyPr rtlCol="0" anchor="ctr"/>
            <a:lstStyle/>
            <a:p>
              <a:endParaRPr lang="fr-FR" dirty="0"/>
            </a:p>
          </p:txBody>
        </p:sp>
        <p:sp>
          <p:nvSpPr>
            <p:cNvPr id="21" name="Forme libre : forme 20">
              <a:extLst>
                <a:ext uri="{FF2B5EF4-FFF2-40B4-BE49-F238E27FC236}">
                  <a16:creationId xmlns:a16="http://schemas.microsoft.com/office/drawing/2014/main" id="{B6F03869-A025-426A-8DB2-BBE57A2FA149}"/>
                </a:ext>
              </a:extLst>
            </p:cNvPr>
            <p:cNvSpPr/>
            <p:nvPr/>
          </p:nvSpPr>
          <p:spPr>
            <a:xfrm>
              <a:off x="4920405" y="1302353"/>
              <a:ext cx="465742" cy="817435"/>
            </a:xfrm>
            <a:custGeom>
              <a:avLst/>
              <a:gdLst>
                <a:gd name="connsiteX0" fmla="*/ 441883 w 465742"/>
                <a:gd name="connsiteY0" fmla="*/ 817436 h 817435"/>
                <a:gd name="connsiteX1" fmla="*/ 427024 w 465742"/>
                <a:gd name="connsiteY1" fmla="*/ 371189 h 817435"/>
                <a:gd name="connsiteX2" fmla="*/ 180707 w 465742"/>
                <a:gd name="connsiteY2" fmla="*/ 0 h 817435"/>
                <a:gd name="connsiteX3" fmla="*/ 14687 w 465742"/>
                <a:gd name="connsiteY3" fmla="*/ 504158 h 817435"/>
                <a:gd name="connsiteX4" fmla="*/ 441883 w 465742"/>
                <a:gd name="connsiteY4" fmla="*/ 817436 h 817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742" h="817435">
                  <a:moveTo>
                    <a:pt x="441883" y="817436"/>
                  </a:moveTo>
                  <a:cubicBezTo>
                    <a:pt x="476268" y="675799"/>
                    <a:pt x="475316" y="520827"/>
                    <a:pt x="427024" y="371189"/>
                  </a:cubicBezTo>
                  <a:cubicBezTo>
                    <a:pt x="378732" y="221552"/>
                    <a:pt x="292340" y="97917"/>
                    <a:pt x="180707" y="0"/>
                  </a:cubicBezTo>
                  <a:cubicBezTo>
                    <a:pt x="180707" y="0"/>
                    <a:pt x="-61037" y="269272"/>
                    <a:pt x="14687" y="504158"/>
                  </a:cubicBezTo>
                  <a:cubicBezTo>
                    <a:pt x="90410" y="739045"/>
                    <a:pt x="441883" y="817436"/>
                    <a:pt x="441883" y="817436"/>
                  </a:cubicBezTo>
                  <a:close/>
                </a:path>
              </a:pathLst>
            </a:custGeom>
            <a:solidFill>
              <a:srgbClr val="00AC8C"/>
            </a:solidFill>
            <a:ln w="9525" cap="flat">
              <a:noFill/>
              <a:prstDash val="solid"/>
              <a:miter/>
            </a:ln>
          </p:spPr>
          <p:txBody>
            <a:bodyPr rtlCol="0" anchor="ctr"/>
            <a:lstStyle/>
            <a:p>
              <a:endParaRPr lang="fr-FR" dirty="0"/>
            </a:p>
          </p:txBody>
        </p:sp>
      </p:grpSp>
      <p:sp>
        <p:nvSpPr>
          <p:cNvPr id="36" name="Espace réservé du texte 10">
            <a:extLst>
              <a:ext uri="{FF2B5EF4-FFF2-40B4-BE49-F238E27FC236}">
                <a16:creationId xmlns:a16="http://schemas.microsoft.com/office/drawing/2014/main" id="{F1AA8A00-22A6-4AC2-960F-2483AE678205}"/>
              </a:ext>
            </a:extLst>
          </p:cNvPr>
          <p:cNvSpPr>
            <a:spLocks noGrp="1"/>
          </p:cNvSpPr>
          <p:nvPr>
            <p:ph type="body" sz="quarter" idx="14" hasCustomPrompt="1"/>
          </p:nvPr>
        </p:nvSpPr>
        <p:spPr bwMode="gray">
          <a:xfrm>
            <a:off x="360000" y="2346046"/>
            <a:ext cx="8424000" cy="2077200"/>
          </a:xfrm>
        </p:spPr>
        <p:txBody>
          <a:bodyPr/>
          <a:lstStyle>
            <a:lvl1pPr>
              <a:lnSpc>
                <a:spcPct val="90000"/>
              </a:lnSpc>
              <a:spcAft>
                <a:spcPts val="0"/>
              </a:spcAft>
              <a:defRPr sz="3250" b="1" cap="all" baseline="0">
                <a:solidFill>
                  <a:srgbClr val="262626"/>
                </a:solidFill>
              </a:defRPr>
            </a:lvl1pPr>
            <a:lvl2pPr marL="0" indent="0">
              <a:spcBef>
                <a:spcPts val="500"/>
              </a:spcBef>
              <a:spcAft>
                <a:spcPts val="0"/>
              </a:spcAft>
              <a:buNone/>
              <a:defRPr sz="1850" baseline="0"/>
            </a:lvl2pPr>
          </a:lstStyle>
          <a:p>
            <a:pPr lvl="0"/>
            <a:r>
              <a:rPr lang="fr-FR" dirty="0" smtClean="0"/>
              <a:t>Titre de la présentation </a:t>
            </a:r>
            <a:br>
              <a:rPr lang="fr-FR" dirty="0" smtClean="0"/>
            </a:br>
            <a:r>
              <a:rPr lang="fr-FR" dirty="0" smtClean="0"/>
              <a:t>sur deux lignes maximum</a:t>
            </a:r>
            <a:endParaRPr lang="fr-FR" dirty="0"/>
          </a:p>
          <a:p>
            <a:pPr lvl="1"/>
            <a:r>
              <a:rPr lang="fr-FR" dirty="0" smtClean="0"/>
              <a:t>Sous-titre de la présentation </a:t>
            </a:r>
            <a:br>
              <a:rPr lang="fr-FR" dirty="0" smtClean="0"/>
            </a:br>
            <a:r>
              <a:rPr lang="fr-FR" dirty="0" smtClean="0"/>
              <a:t>sur deux lignes maximum</a:t>
            </a:r>
            <a:endParaRPr lang="fr-FR" dirty="0"/>
          </a:p>
        </p:txBody>
      </p:sp>
      <p:sp>
        <p:nvSpPr>
          <p:cNvPr id="7" name="Espace réservé de la date 6">
            <a:extLst>
              <a:ext uri="{FF2B5EF4-FFF2-40B4-BE49-F238E27FC236}">
                <a16:creationId xmlns:a16="http://schemas.microsoft.com/office/drawing/2014/main" id="{972FC0E8-6F73-4131-92BB-23652B1A5AB6}"/>
              </a:ext>
            </a:extLst>
          </p:cNvPr>
          <p:cNvSpPr>
            <a:spLocks noGrp="1"/>
          </p:cNvSpPr>
          <p:nvPr>
            <p:ph type="dt" sz="half" idx="15"/>
          </p:nvPr>
        </p:nvSpPr>
        <p:spPr>
          <a:xfrm>
            <a:off x="7699725" y="4659675"/>
            <a:ext cx="1170000" cy="211929"/>
          </a:xfrm>
        </p:spPr>
        <p:txBody>
          <a:bodyPr>
            <a:noAutofit/>
          </a:bodyPr>
          <a:lstStyle/>
          <a:p>
            <a:pPr algn="r"/>
            <a:r>
              <a:rPr lang="fr-FR" cap="all" dirty="0" smtClean="0"/>
              <a:t>XX/XX/2021</a:t>
            </a:r>
            <a:endParaRPr lang="fr-FR" cap="all" dirty="0"/>
          </a:p>
        </p:txBody>
      </p:sp>
      <p:sp>
        <p:nvSpPr>
          <p:cNvPr id="9" name="Espace réservé du numéro de diapositive 8">
            <a:extLst>
              <a:ext uri="{FF2B5EF4-FFF2-40B4-BE49-F238E27FC236}">
                <a16:creationId xmlns:a16="http://schemas.microsoft.com/office/drawing/2014/main" id="{471DF7BD-76CD-45EB-8FE8-07FE684BDF9D}"/>
              </a:ext>
            </a:extLst>
          </p:cNvPr>
          <p:cNvSpPr>
            <a:spLocks noGrp="1"/>
          </p:cNvSpPr>
          <p:nvPr>
            <p:ph type="sldNum" sz="quarter" idx="17"/>
          </p:nvPr>
        </p:nvSpPr>
        <p:spPr/>
        <p:txBody>
          <a:bodyPr>
            <a:noAutofit/>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261490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 de titre 7">
    <p:bg>
      <p:bgPr>
        <a:solidFill>
          <a:schemeClr val="bg2"/>
        </a:solidFill>
        <a:effectLst/>
      </p:bgPr>
    </p:bg>
    <p:spTree>
      <p:nvGrpSpPr>
        <p:cNvPr id="1" name=""/>
        <p:cNvGrpSpPr/>
        <p:nvPr/>
      </p:nvGrpSpPr>
      <p:grpSpPr>
        <a:xfrm>
          <a:off x="0" y="0"/>
          <a:ext cx="0" cy="0"/>
          <a:chOff x="0" y="0"/>
          <a:chExt cx="0" cy="0"/>
        </a:xfrm>
      </p:grpSpPr>
      <p:grpSp>
        <p:nvGrpSpPr>
          <p:cNvPr id="40" name="Groupe 39"/>
          <p:cNvGrpSpPr/>
          <p:nvPr userDrawn="1"/>
        </p:nvGrpSpPr>
        <p:grpSpPr>
          <a:xfrm>
            <a:off x="2555776" y="1995686"/>
            <a:ext cx="5636124" cy="1221867"/>
            <a:chOff x="4528607" y="2228471"/>
            <a:chExt cx="2978905" cy="645803"/>
          </a:xfrm>
          <a:solidFill>
            <a:srgbClr val="FF9940"/>
          </a:solidFill>
        </p:grpSpPr>
        <p:sp>
          <p:nvSpPr>
            <p:cNvPr id="41" name="Forme libre : forme 11">
              <a:extLst>
                <a:ext uri="{FF2B5EF4-FFF2-40B4-BE49-F238E27FC236}">
                  <a16:creationId xmlns:a16="http://schemas.microsoft.com/office/drawing/2014/main" id="{99B404BE-FE54-428A-911D-CAC51B52FD2D}"/>
                </a:ext>
              </a:extLst>
            </p:cNvPr>
            <p:cNvSpPr/>
            <p:nvPr/>
          </p:nvSpPr>
          <p:spPr>
            <a:xfrm rot="20377350" flipH="1" flipV="1">
              <a:off x="7129985" y="2228471"/>
              <a:ext cx="377527" cy="645803"/>
            </a:xfrm>
            <a:custGeom>
              <a:avLst/>
              <a:gdLst>
                <a:gd name="connsiteX0" fmla="*/ 724043 w 755433"/>
                <a:gd name="connsiteY0" fmla="*/ 816102 h 1292256"/>
                <a:gd name="connsiteX1" fmla="*/ 25574 w 755433"/>
                <a:gd name="connsiteY1" fmla="*/ 1292257 h 1292256"/>
                <a:gd name="connsiteX2" fmla="*/ 82534 w 755433"/>
                <a:gd name="connsiteY2" fmla="*/ 575977 h 1292256"/>
                <a:gd name="connsiteX3" fmla="*/ 499824 w 755433"/>
                <a:gd name="connsiteY3" fmla="*/ 0 h 1292256"/>
                <a:gd name="connsiteX4" fmla="*/ 724043 w 755433"/>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33" h="1292256">
                  <a:moveTo>
                    <a:pt x="724043" y="816102"/>
                  </a:moveTo>
                  <a:cubicBezTo>
                    <a:pt x="591074" y="1177671"/>
                    <a:pt x="65579" y="1284637"/>
                    <a:pt x="25574" y="1292257"/>
                  </a:cubicBezTo>
                  <a:cubicBezTo>
                    <a:pt x="-20717" y="1060609"/>
                    <a:pt x="-5572" y="813721"/>
                    <a:pt x="82534" y="575977"/>
                  </a:cubicBezTo>
                  <a:cubicBezTo>
                    <a:pt x="169592" y="340805"/>
                    <a:pt x="316658" y="145161"/>
                    <a:pt x="499824" y="0"/>
                  </a:cubicBezTo>
                  <a:cubicBezTo>
                    <a:pt x="519922" y="24860"/>
                    <a:pt x="858250" y="451295"/>
                    <a:pt x="724043" y="816102"/>
                  </a:cubicBezTo>
                  <a:close/>
                </a:path>
              </a:pathLst>
            </a:custGeom>
            <a:grpFill/>
            <a:ln w="9525" cap="flat">
              <a:noFill/>
              <a:prstDash val="solid"/>
              <a:miter/>
            </a:ln>
          </p:spPr>
          <p:txBody>
            <a:bodyPr rtlCol="0" anchor="ctr"/>
            <a:lstStyle/>
            <a:p>
              <a:endParaRPr lang="fr-FR" dirty="0"/>
            </a:p>
          </p:txBody>
        </p:sp>
        <p:sp>
          <p:nvSpPr>
            <p:cNvPr id="42" name="Forme libre : forme 11">
              <a:extLst>
                <a:ext uri="{FF2B5EF4-FFF2-40B4-BE49-F238E27FC236}">
                  <a16:creationId xmlns:a16="http://schemas.microsoft.com/office/drawing/2014/main" id="{99B404BE-FE54-428A-911D-CAC51B52FD2D}"/>
                </a:ext>
              </a:extLst>
            </p:cNvPr>
            <p:cNvSpPr/>
            <p:nvPr userDrawn="1"/>
          </p:nvSpPr>
          <p:spPr>
            <a:xfrm rot="1222650" flipV="1">
              <a:off x="4528607" y="2228471"/>
              <a:ext cx="377527" cy="645803"/>
            </a:xfrm>
            <a:custGeom>
              <a:avLst/>
              <a:gdLst>
                <a:gd name="connsiteX0" fmla="*/ 724043 w 755433"/>
                <a:gd name="connsiteY0" fmla="*/ 816102 h 1292256"/>
                <a:gd name="connsiteX1" fmla="*/ 25574 w 755433"/>
                <a:gd name="connsiteY1" fmla="*/ 1292257 h 1292256"/>
                <a:gd name="connsiteX2" fmla="*/ 82534 w 755433"/>
                <a:gd name="connsiteY2" fmla="*/ 575977 h 1292256"/>
                <a:gd name="connsiteX3" fmla="*/ 499824 w 755433"/>
                <a:gd name="connsiteY3" fmla="*/ 0 h 1292256"/>
                <a:gd name="connsiteX4" fmla="*/ 724043 w 755433"/>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33" h="1292256">
                  <a:moveTo>
                    <a:pt x="724043" y="816102"/>
                  </a:moveTo>
                  <a:cubicBezTo>
                    <a:pt x="591074" y="1177671"/>
                    <a:pt x="65579" y="1284637"/>
                    <a:pt x="25574" y="1292257"/>
                  </a:cubicBezTo>
                  <a:cubicBezTo>
                    <a:pt x="-20717" y="1060609"/>
                    <a:pt x="-5572" y="813721"/>
                    <a:pt x="82534" y="575977"/>
                  </a:cubicBezTo>
                  <a:cubicBezTo>
                    <a:pt x="169592" y="340805"/>
                    <a:pt x="316658" y="145161"/>
                    <a:pt x="499824" y="0"/>
                  </a:cubicBezTo>
                  <a:cubicBezTo>
                    <a:pt x="519922" y="24860"/>
                    <a:pt x="858250" y="451295"/>
                    <a:pt x="724043" y="816102"/>
                  </a:cubicBezTo>
                  <a:close/>
                </a:path>
              </a:pathLst>
            </a:custGeom>
            <a:grpFill/>
            <a:ln w="9525" cap="flat">
              <a:noFill/>
              <a:prstDash val="solid"/>
              <a:miter/>
            </a:ln>
          </p:spPr>
          <p:txBody>
            <a:bodyPr rtlCol="0" anchor="ctr"/>
            <a:lstStyle/>
            <a:p>
              <a:endParaRPr lang="fr-FR" dirty="0"/>
            </a:p>
          </p:txBody>
        </p:sp>
      </p:grpSp>
      <p:sp>
        <p:nvSpPr>
          <p:cNvPr id="10" name="Espace réservé du numéro de diapositive 9">
            <a:extLst>
              <a:ext uri="{FF2B5EF4-FFF2-40B4-BE49-F238E27FC236}">
                <a16:creationId xmlns:a16="http://schemas.microsoft.com/office/drawing/2014/main" id="{91A7E33E-EFFD-4ECA-B675-CED70E08C3CD}"/>
              </a:ext>
            </a:extLst>
          </p:cNvPr>
          <p:cNvSpPr>
            <a:spLocks noGrp="1"/>
          </p:cNvSpPr>
          <p:nvPr>
            <p:ph type="sldNum" sz="quarter" idx="19"/>
          </p:nvPr>
        </p:nvSpPr>
        <p:spPr/>
        <p:txBody>
          <a:bodyPr/>
          <a:lstStyle>
            <a:lvl1pPr>
              <a:defRPr>
                <a:solidFill>
                  <a:schemeClr val="bg1"/>
                </a:solidFill>
              </a:defRPr>
            </a:lvl1pPr>
          </a:lstStyle>
          <a:p>
            <a:fld id="{733122C9-A0B9-462F-8757-0847AD287B63}" type="slidenum">
              <a:rPr lang="fr-FR" smtClean="0"/>
              <a:pPr/>
              <a:t>‹N°›</a:t>
            </a:fld>
            <a:endParaRPr lang="fr-FR" dirty="0"/>
          </a:p>
        </p:txBody>
      </p:sp>
      <p:grpSp>
        <p:nvGrpSpPr>
          <p:cNvPr id="24" name="Groupe 23">
            <a:extLst>
              <a:ext uri="{FF2B5EF4-FFF2-40B4-BE49-F238E27FC236}">
                <a16:creationId xmlns:a16="http://schemas.microsoft.com/office/drawing/2014/main" id="{98AE072A-0DE3-445C-991B-1FF54D483686}"/>
              </a:ext>
            </a:extLst>
          </p:cNvPr>
          <p:cNvGrpSpPr/>
          <p:nvPr userDrawn="1"/>
        </p:nvGrpSpPr>
        <p:grpSpPr>
          <a:xfrm>
            <a:off x="8505825" y="180105"/>
            <a:ext cx="271463" cy="376632"/>
            <a:chOff x="2719388" y="0"/>
            <a:chExt cx="3708400" cy="5145088"/>
          </a:xfrm>
          <a:solidFill>
            <a:schemeClr val="bg1"/>
          </a:solidFill>
        </p:grpSpPr>
        <p:sp>
          <p:nvSpPr>
            <p:cNvPr id="25" name="Freeform 5">
              <a:extLst>
                <a:ext uri="{FF2B5EF4-FFF2-40B4-BE49-F238E27FC236}">
                  <a16:creationId xmlns:a16="http://schemas.microsoft.com/office/drawing/2014/main" id="{96EAAAE4-81CD-4923-9B00-96AA869903B0}"/>
                </a:ext>
              </a:extLst>
            </p:cNvPr>
            <p:cNvSpPr>
              <a:spLocks/>
            </p:cNvSpPr>
            <p:nvPr userDrawn="1"/>
          </p:nvSpPr>
          <p:spPr bwMode="auto">
            <a:xfrm>
              <a:off x="3552825" y="4416425"/>
              <a:ext cx="658813" cy="723900"/>
            </a:xfrm>
            <a:custGeom>
              <a:avLst/>
              <a:gdLst>
                <a:gd name="T0" fmla="*/ 258 w 434"/>
                <a:gd name="T1" fmla="*/ 0 h 477"/>
                <a:gd name="T2" fmla="*/ 92 w 434"/>
                <a:gd name="T3" fmla="*/ 67 h 477"/>
                <a:gd name="T4" fmla="*/ 92 w 434"/>
                <a:gd name="T5" fmla="*/ 0 h 477"/>
                <a:gd name="T6" fmla="*/ 0 w 434"/>
                <a:gd name="T7" fmla="*/ 0 h 477"/>
                <a:gd name="T8" fmla="*/ 0 w 434"/>
                <a:gd name="T9" fmla="*/ 477 h 477"/>
                <a:gd name="T10" fmla="*/ 92 w 434"/>
                <a:gd name="T11" fmla="*/ 477 h 477"/>
                <a:gd name="T12" fmla="*/ 92 w 434"/>
                <a:gd name="T13" fmla="*/ 187 h 477"/>
                <a:gd name="T14" fmla="*/ 241 w 434"/>
                <a:gd name="T15" fmla="*/ 76 h 477"/>
                <a:gd name="T16" fmla="*/ 342 w 434"/>
                <a:gd name="T17" fmla="*/ 161 h 477"/>
                <a:gd name="T18" fmla="*/ 342 w 434"/>
                <a:gd name="T19" fmla="*/ 161 h 477"/>
                <a:gd name="T20" fmla="*/ 342 w 434"/>
                <a:gd name="T21" fmla="*/ 477 h 477"/>
                <a:gd name="T22" fmla="*/ 434 w 434"/>
                <a:gd name="T23" fmla="*/ 477 h 477"/>
                <a:gd name="T24" fmla="*/ 434 w 434"/>
                <a:gd name="T25" fmla="*/ 161 h 477"/>
                <a:gd name="T26" fmla="*/ 258 w 434"/>
                <a:gd name="T27"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4" h="477">
                  <a:moveTo>
                    <a:pt x="258" y="0"/>
                  </a:moveTo>
                  <a:cubicBezTo>
                    <a:pt x="144" y="0"/>
                    <a:pt x="93" y="65"/>
                    <a:pt x="92" y="67"/>
                  </a:cubicBezTo>
                  <a:cubicBezTo>
                    <a:pt x="92" y="0"/>
                    <a:pt x="92" y="0"/>
                    <a:pt x="92" y="0"/>
                  </a:cubicBezTo>
                  <a:cubicBezTo>
                    <a:pt x="0" y="0"/>
                    <a:pt x="0" y="0"/>
                    <a:pt x="0" y="0"/>
                  </a:cubicBezTo>
                  <a:cubicBezTo>
                    <a:pt x="0" y="477"/>
                    <a:pt x="0" y="477"/>
                    <a:pt x="0" y="477"/>
                  </a:cubicBezTo>
                  <a:cubicBezTo>
                    <a:pt x="92" y="477"/>
                    <a:pt x="92" y="477"/>
                    <a:pt x="92" y="477"/>
                  </a:cubicBezTo>
                  <a:cubicBezTo>
                    <a:pt x="92" y="187"/>
                    <a:pt x="92" y="187"/>
                    <a:pt x="92" y="187"/>
                  </a:cubicBezTo>
                  <a:cubicBezTo>
                    <a:pt x="94" y="117"/>
                    <a:pt x="182" y="76"/>
                    <a:pt x="241" y="76"/>
                  </a:cubicBezTo>
                  <a:cubicBezTo>
                    <a:pt x="285" y="76"/>
                    <a:pt x="342" y="107"/>
                    <a:pt x="342" y="161"/>
                  </a:cubicBezTo>
                  <a:cubicBezTo>
                    <a:pt x="342" y="161"/>
                    <a:pt x="342" y="161"/>
                    <a:pt x="342" y="161"/>
                  </a:cubicBezTo>
                  <a:cubicBezTo>
                    <a:pt x="342" y="477"/>
                    <a:pt x="342" y="477"/>
                    <a:pt x="342" y="477"/>
                  </a:cubicBezTo>
                  <a:cubicBezTo>
                    <a:pt x="434" y="477"/>
                    <a:pt x="434" y="477"/>
                    <a:pt x="434" y="477"/>
                  </a:cubicBezTo>
                  <a:cubicBezTo>
                    <a:pt x="434" y="161"/>
                    <a:pt x="434" y="161"/>
                    <a:pt x="434" y="161"/>
                  </a:cubicBezTo>
                  <a:cubicBezTo>
                    <a:pt x="434" y="54"/>
                    <a:pt x="355" y="0"/>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6" name="Freeform 6">
              <a:extLst>
                <a:ext uri="{FF2B5EF4-FFF2-40B4-BE49-F238E27FC236}">
                  <a16:creationId xmlns:a16="http://schemas.microsoft.com/office/drawing/2014/main" id="{0BCD58C1-66D1-49A9-817D-EA1CCE188603}"/>
                </a:ext>
              </a:extLst>
            </p:cNvPr>
            <p:cNvSpPr>
              <a:spLocks/>
            </p:cNvSpPr>
            <p:nvPr userDrawn="1"/>
          </p:nvSpPr>
          <p:spPr bwMode="auto">
            <a:xfrm>
              <a:off x="5826125" y="4405313"/>
              <a:ext cx="601663" cy="738188"/>
            </a:xfrm>
            <a:custGeom>
              <a:avLst/>
              <a:gdLst>
                <a:gd name="T0" fmla="*/ 245 w 396"/>
                <a:gd name="T1" fmla="*/ 201 h 486"/>
                <a:gd name="T2" fmla="*/ 245 w 396"/>
                <a:gd name="T3" fmla="*/ 201 h 486"/>
                <a:gd name="T4" fmla="*/ 162 w 396"/>
                <a:gd name="T5" fmla="*/ 201 h 486"/>
                <a:gd name="T6" fmla="*/ 93 w 396"/>
                <a:gd name="T7" fmla="*/ 140 h 486"/>
                <a:gd name="T8" fmla="*/ 192 w 396"/>
                <a:gd name="T9" fmla="*/ 81 h 486"/>
                <a:gd name="T10" fmla="*/ 336 w 396"/>
                <a:gd name="T11" fmla="*/ 107 h 486"/>
                <a:gd name="T12" fmla="*/ 368 w 396"/>
                <a:gd name="T13" fmla="*/ 33 h 486"/>
                <a:gd name="T14" fmla="*/ 201 w 396"/>
                <a:gd name="T15" fmla="*/ 0 h 486"/>
                <a:gd name="T16" fmla="*/ 5 w 396"/>
                <a:gd name="T17" fmla="*/ 142 h 486"/>
                <a:gd name="T18" fmla="*/ 152 w 396"/>
                <a:gd name="T19" fmla="*/ 285 h 486"/>
                <a:gd name="T20" fmla="*/ 152 w 396"/>
                <a:gd name="T21" fmla="*/ 285 h 486"/>
                <a:gd name="T22" fmla="*/ 235 w 396"/>
                <a:gd name="T23" fmla="*/ 285 h 486"/>
                <a:gd name="T24" fmla="*/ 304 w 396"/>
                <a:gd name="T25" fmla="*/ 346 h 486"/>
                <a:gd name="T26" fmla="*/ 204 w 396"/>
                <a:gd name="T27" fmla="*/ 405 h 486"/>
                <a:gd name="T28" fmla="*/ 44 w 396"/>
                <a:gd name="T29" fmla="*/ 372 h 486"/>
                <a:gd name="T30" fmla="*/ 13 w 396"/>
                <a:gd name="T31" fmla="*/ 446 h 486"/>
                <a:gd name="T32" fmla="*/ 195 w 396"/>
                <a:gd name="T33" fmla="*/ 486 h 486"/>
                <a:gd name="T34" fmla="*/ 391 w 396"/>
                <a:gd name="T35" fmla="*/ 345 h 486"/>
                <a:gd name="T36" fmla="*/ 245 w 396"/>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6" h="486">
                  <a:moveTo>
                    <a:pt x="245" y="201"/>
                  </a:moveTo>
                  <a:cubicBezTo>
                    <a:pt x="245" y="201"/>
                    <a:pt x="245" y="201"/>
                    <a:pt x="245" y="201"/>
                  </a:cubicBezTo>
                  <a:cubicBezTo>
                    <a:pt x="162" y="201"/>
                    <a:pt x="162" y="201"/>
                    <a:pt x="162" y="201"/>
                  </a:cubicBezTo>
                  <a:cubicBezTo>
                    <a:pt x="115" y="201"/>
                    <a:pt x="91" y="183"/>
                    <a:pt x="93" y="140"/>
                  </a:cubicBezTo>
                  <a:cubicBezTo>
                    <a:pt x="95" y="95"/>
                    <a:pt x="144" y="81"/>
                    <a:pt x="192" y="81"/>
                  </a:cubicBezTo>
                  <a:cubicBezTo>
                    <a:pt x="261" y="81"/>
                    <a:pt x="312" y="98"/>
                    <a:pt x="336" y="107"/>
                  </a:cubicBezTo>
                  <a:cubicBezTo>
                    <a:pt x="368" y="33"/>
                    <a:pt x="368" y="33"/>
                    <a:pt x="368" y="33"/>
                  </a:cubicBezTo>
                  <a:cubicBezTo>
                    <a:pt x="341" y="21"/>
                    <a:pt x="282" y="0"/>
                    <a:pt x="201" y="0"/>
                  </a:cubicBezTo>
                  <a:cubicBezTo>
                    <a:pt x="121" y="0"/>
                    <a:pt x="10" y="32"/>
                    <a:pt x="5" y="142"/>
                  </a:cubicBezTo>
                  <a:cubicBezTo>
                    <a:pt x="0" y="248"/>
                    <a:pt x="74" y="283"/>
                    <a:pt x="152" y="285"/>
                  </a:cubicBezTo>
                  <a:cubicBezTo>
                    <a:pt x="152" y="285"/>
                    <a:pt x="152" y="285"/>
                    <a:pt x="152" y="285"/>
                  </a:cubicBezTo>
                  <a:cubicBezTo>
                    <a:pt x="235" y="285"/>
                    <a:pt x="235" y="285"/>
                    <a:pt x="235" y="285"/>
                  </a:cubicBezTo>
                  <a:cubicBezTo>
                    <a:pt x="281" y="285"/>
                    <a:pt x="306" y="303"/>
                    <a:pt x="304" y="346"/>
                  </a:cubicBezTo>
                  <a:cubicBezTo>
                    <a:pt x="302" y="391"/>
                    <a:pt x="253" y="405"/>
                    <a:pt x="204" y="405"/>
                  </a:cubicBezTo>
                  <a:cubicBezTo>
                    <a:pt x="106" y="405"/>
                    <a:pt x="44" y="372"/>
                    <a:pt x="44" y="372"/>
                  </a:cubicBezTo>
                  <a:cubicBezTo>
                    <a:pt x="13" y="446"/>
                    <a:pt x="13" y="446"/>
                    <a:pt x="13" y="446"/>
                  </a:cubicBezTo>
                  <a:cubicBezTo>
                    <a:pt x="13" y="446"/>
                    <a:pt x="83" y="486"/>
                    <a:pt x="195" y="486"/>
                  </a:cubicBezTo>
                  <a:cubicBezTo>
                    <a:pt x="276" y="486"/>
                    <a:pt x="387" y="454"/>
                    <a:pt x="391" y="345"/>
                  </a:cubicBezTo>
                  <a:cubicBezTo>
                    <a:pt x="396" y="238"/>
                    <a:pt x="322" y="203"/>
                    <a:pt x="245"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7" name="Freeform 7">
              <a:extLst>
                <a:ext uri="{FF2B5EF4-FFF2-40B4-BE49-F238E27FC236}">
                  <a16:creationId xmlns:a16="http://schemas.microsoft.com/office/drawing/2014/main" id="{1AE8DB6E-B1F5-4293-BB50-9FC333A20607}"/>
                </a:ext>
              </a:extLst>
            </p:cNvPr>
            <p:cNvSpPr>
              <a:spLocks noEditPoints="1"/>
            </p:cNvSpPr>
            <p:nvPr userDrawn="1"/>
          </p:nvSpPr>
          <p:spPr bwMode="auto">
            <a:xfrm>
              <a:off x="5026025" y="4402138"/>
              <a:ext cx="700088" cy="742950"/>
            </a:xfrm>
            <a:custGeom>
              <a:avLst/>
              <a:gdLst>
                <a:gd name="T0" fmla="*/ 234 w 460"/>
                <a:gd name="T1" fmla="*/ 0 h 489"/>
                <a:gd name="T2" fmla="*/ 0 w 460"/>
                <a:gd name="T3" fmla="*/ 249 h 489"/>
                <a:gd name="T4" fmla="*/ 256 w 460"/>
                <a:gd name="T5" fmla="*/ 489 h 489"/>
                <a:gd name="T6" fmla="*/ 437 w 460"/>
                <a:gd name="T7" fmla="*/ 449 h 489"/>
                <a:gd name="T8" fmla="*/ 403 w 460"/>
                <a:gd name="T9" fmla="*/ 378 h 489"/>
                <a:gd name="T10" fmla="*/ 253 w 460"/>
                <a:gd name="T11" fmla="*/ 408 h 489"/>
                <a:gd name="T12" fmla="*/ 96 w 460"/>
                <a:gd name="T13" fmla="*/ 285 h 489"/>
                <a:gd name="T14" fmla="*/ 367 w 460"/>
                <a:gd name="T15" fmla="*/ 285 h 489"/>
                <a:gd name="T16" fmla="*/ 460 w 460"/>
                <a:gd name="T17" fmla="*/ 285 h 489"/>
                <a:gd name="T18" fmla="*/ 460 w 460"/>
                <a:gd name="T19" fmla="*/ 243 h 489"/>
                <a:gd name="T20" fmla="*/ 234 w 460"/>
                <a:gd name="T21" fmla="*/ 0 h 489"/>
                <a:gd name="T22" fmla="*/ 97 w 460"/>
                <a:gd name="T23" fmla="*/ 209 h 489"/>
                <a:gd name="T24" fmla="*/ 238 w 460"/>
                <a:gd name="T25" fmla="*/ 79 h 489"/>
                <a:gd name="T26" fmla="*/ 366 w 460"/>
                <a:gd name="T27" fmla="*/ 209 h 489"/>
                <a:gd name="T28" fmla="*/ 97 w 460"/>
                <a:gd name="T29" fmla="*/ 2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0" h="489">
                  <a:moveTo>
                    <a:pt x="234" y="0"/>
                  </a:moveTo>
                  <a:cubicBezTo>
                    <a:pt x="101" y="0"/>
                    <a:pt x="0" y="77"/>
                    <a:pt x="0" y="249"/>
                  </a:cubicBezTo>
                  <a:cubicBezTo>
                    <a:pt x="0" y="421"/>
                    <a:pt x="127" y="489"/>
                    <a:pt x="256" y="489"/>
                  </a:cubicBezTo>
                  <a:cubicBezTo>
                    <a:pt x="375" y="489"/>
                    <a:pt x="437" y="449"/>
                    <a:pt x="437" y="449"/>
                  </a:cubicBezTo>
                  <a:cubicBezTo>
                    <a:pt x="403" y="378"/>
                    <a:pt x="403" y="378"/>
                    <a:pt x="403" y="378"/>
                  </a:cubicBezTo>
                  <a:cubicBezTo>
                    <a:pt x="403" y="378"/>
                    <a:pt x="357" y="408"/>
                    <a:pt x="253" y="408"/>
                  </a:cubicBezTo>
                  <a:cubicBezTo>
                    <a:pt x="182" y="408"/>
                    <a:pt x="106" y="386"/>
                    <a:pt x="96" y="285"/>
                  </a:cubicBezTo>
                  <a:cubicBezTo>
                    <a:pt x="367" y="285"/>
                    <a:pt x="367" y="285"/>
                    <a:pt x="367" y="285"/>
                  </a:cubicBezTo>
                  <a:cubicBezTo>
                    <a:pt x="460" y="285"/>
                    <a:pt x="460" y="285"/>
                    <a:pt x="460" y="285"/>
                  </a:cubicBezTo>
                  <a:cubicBezTo>
                    <a:pt x="460" y="243"/>
                    <a:pt x="460" y="243"/>
                    <a:pt x="460" y="243"/>
                  </a:cubicBezTo>
                  <a:cubicBezTo>
                    <a:pt x="460" y="87"/>
                    <a:pt x="388" y="0"/>
                    <a:pt x="234" y="0"/>
                  </a:cubicBezTo>
                  <a:close/>
                  <a:moveTo>
                    <a:pt x="97" y="209"/>
                  </a:moveTo>
                  <a:cubicBezTo>
                    <a:pt x="108" y="108"/>
                    <a:pt x="159" y="79"/>
                    <a:pt x="238" y="79"/>
                  </a:cubicBezTo>
                  <a:cubicBezTo>
                    <a:pt x="322" y="79"/>
                    <a:pt x="360" y="119"/>
                    <a:pt x="366" y="209"/>
                  </a:cubicBezTo>
                  <a:lnTo>
                    <a:pt x="97"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8" name="Freeform 8">
              <a:extLst>
                <a:ext uri="{FF2B5EF4-FFF2-40B4-BE49-F238E27FC236}">
                  <a16:creationId xmlns:a16="http://schemas.microsoft.com/office/drawing/2014/main" id="{7EC8E473-602C-4ABE-8E74-27DE0B256877}"/>
                </a:ext>
              </a:extLst>
            </p:cNvPr>
            <p:cNvSpPr>
              <a:spLocks/>
            </p:cNvSpPr>
            <p:nvPr userDrawn="1"/>
          </p:nvSpPr>
          <p:spPr bwMode="auto">
            <a:xfrm>
              <a:off x="4335463" y="4405313"/>
              <a:ext cx="600075" cy="738188"/>
            </a:xfrm>
            <a:custGeom>
              <a:avLst/>
              <a:gdLst>
                <a:gd name="T0" fmla="*/ 244 w 395"/>
                <a:gd name="T1" fmla="*/ 201 h 486"/>
                <a:gd name="T2" fmla="*/ 244 w 395"/>
                <a:gd name="T3" fmla="*/ 201 h 486"/>
                <a:gd name="T4" fmla="*/ 161 w 395"/>
                <a:gd name="T5" fmla="*/ 201 h 486"/>
                <a:gd name="T6" fmla="*/ 92 w 395"/>
                <a:gd name="T7" fmla="*/ 140 h 486"/>
                <a:gd name="T8" fmla="*/ 191 w 395"/>
                <a:gd name="T9" fmla="*/ 81 h 486"/>
                <a:gd name="T10" fmla="*/ 336 w 395"/>
                <a:gd name="T11" fmla="*/ 107 h 486"/>
                <a:gd name="T12" fmla="*/ 367 w 395"/>
                <a:gd name="T13" fmla="*/ 33 h 486"/>
                <a:gd name="T14" fmla="*/ 201 w 395"/>
                <a:gd name="T15" fmla="*/ 0 h 486"/>
                <a:gd name="T16" fmla="*/ 4 w 395"/>
                <a:gd name="T17" fmla="*/ 142 h 486"/>
                <a:gd name="T18" fmla="*/ 151 w 395"/>
                <a:gd name="T19" fmla="*/ 285 h 486"/>
                <a:gd name="T20" fmla="*/ 151 w 395"/>
                <a:gd name="T21" fmla="*/ 285 h 486"/>
                <a:gd name="T22" fmla="*/ 234 w 395"/>
                <a:gd name="T23" fmla="*/ 285 h 486"/>
                <a:gd name="T24" fmla="*/ 303 w 395"/>
                <a:gd name="T25" fmla="*/ 346 h 486"/>
                <a:gd name="T26" fmla="*/ 203 w 395"/>
                <a:gd name="T27" fmla="*/ 405 h 486"/>
                <a:gd name="T28" fmla="*/ 44 w 395"/>
                <a:gd name="T29" fmla="*/ 372 h 486"/>
                <a:gd name="T30" fmla="*/ 12 w 395"/>
                <a:gd name="T31" fmla="*/ 446 h 486"/>
                <a:gd name="T32" fmla="*/ 194 w 395"/>
                <a:gd name="T33" fmla="*/ 486 h 486"/>
                <a:gd name="T34" fmla="*/ 391 w 395"/>
                <a:gd name="T35" fmla="*/ 345 h 486"/>
                <a:gd name="T36" fmla="*/ 244 w 395"/>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5" h="486">
                  <a:moveTo>
                    <a:pt x="244" y="201"/>
                  </a:moveTo>
                  <a:cubicBezTo>
                    <a:pt x="244" y="201"/>
                    <a:pt x="244" y="201"/>
                    <a:pt x="244" y="201"/>
                  </a:cubicBezTo>
                  <a:cubicBezTo>
                    <a:pt x="161" y="201"/>
                    <a:pt x="161" y="201"/>
                    <a:pt x="161" y="201"/>
                  </a:cubicBezTo>
                  <a:cubicBezTo>
                    <a:pt x="115" y="201"/>
                    <a:pt x="90" y="183"/>
                    <a:pt x="92" y="140"/>
                  </a:cubicBezTo>
                  <a:cubicBezTo>
                    <a:pt x="94" y="95"/>
                    <a:pt x="143" y="81"/>
                    <a:pt x="191" y="81"/>
                  </a:cubicBezTo>
                  <a:cubicBezTo>
                    <a:pt x="260" y="81"/>
                    <a:pt x="311" y="98"/>
                    <a:pt x="336" y="107"/>
                  </a:cubicBezTo>
                  <a:cubicBezTo>
                    <a:pt x="367" y="33"/>
                    <a:pt x="367" y="33"/>
                    <a:pt x="367" y="33"/>
                  </a:cubicBezTo>
                  <a:cubicBezTo>
                    <a:pt x="341" y="21"/>
                    <a:pt x="282" y="0"/>
                    <a:pt x="201" y="0"/>
                  </a:cubicBezTo>
                  <a:cubicBezTo>
                    <a:pt x="120" y="0"/>
                    <a:pt x="9" y="32"/>
                    <a:pt x="4" y="142"/>
                  </a:cubicBezTo>
                  <a:cubicBezTo>
                    <a:pt x="0" y="248"/>
                    <a:pt x="74" y="283"/>
                    <a:pt x="151" y="285"/>
                  </a:cubicBezTo>
                  <a:cubicBezTo>
                    <a:pt x="151" y="285"/>
                    <a:pt x="151" y="285"/>
                    <a:pt x="151" y="285"/>
                  </a:cubicBezTo>
                  <a:cubicBezTo>
                    <a:pt x="234" y="285"/>
                    <a:pt x="234" y="285"/>
                    <a:pt x="234" y="285"/>
                  </a:cubicBezTo>
                  <a:cubicBezTo>
                    <a:pt x="280" y="285"/>
                    <a:pt x="305" y="303"/>
                    <a:pt x="303" y="346"/>
                  </a:cubicBezTo>
                  <a:cubicBezTo>
                    <a:pt x="301" y="391"/>
                    <a:pt x="252" y="405"/>
                    <a:pt x="203" y="405"/>
                  </a:cubicBezTo>
                  <a:cubicBezTo>
                    <a:pt x="105" y="405"/>
                    <a:pt x="44" y="372"/>
                    <a:pt x="44" y="372"/>
                  </a:cubicBezTo>
                  <a:cubicBezTo>
                    <a:pt x="12" y="446"/>
                    <a:pt x="12" y="446"/>
                    <a:pt x="12" y="446"/>
                  </a:cubicBezTo>
                  <a:cubicBezTo>
                    <a:pt x="12" y="446"/>
                    <a:pt x="83" y="486"/>
                    <a:pt x="194" y="486"/>
                  </a:cubicBezTo>
                  <a:cubicBezTo>
                    <a:pt x="275" y="486"/>
                    <a:pt x="386" y="454"/>
                    <a:pt x="391" y="345"/>
                  </a:cubicBezTo>
                  <a:cubicBezTo>
                    <a:pt x="395" y="238"/>
                    <a:pt x="321" y="203"/>
                    <a:pt x="244"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9" name="Freeform 9">
              <a:extLst>
                <a:ext uri="{FF2B5EF4-FFF2-40B4-BE49-F238E27FC236}">
                  <a16:creationId xmlns:a16="http://schemas.microsoft.com/office/drawing/2014/main" id="{64FE414C-3DB9-4FE9-B834-0A39C9D48ABF}"/>
                </a:ext>
              </a:extLst>
            </p:cNvPr>
            <p:cNvSpPr>
              <a:spLocks noEditPoints="1"/>
            </p:cNvSpPr>
            <p:nvPr userDrawn="1"/>
          </p:nvSpPr>
          <p:spPr bwMode="auto">
            <a:xfrm>
              <a:off x="2719388" y="4406900"/>
              <a:ext cx="671513" cy="735013"/>
            </a:xfrm>
            <a:custGeom>
              <a:avLst/>
              <a:gdLst>
                <a:gd name="T0" fmla="*/ 220 w 442"/>
                <a:gd name="T1" fmla="*/ 0 h 484"/>
                <a:gd name="T2" fmla="*/ 39 w 442"/>
                <a:gd name="T3" fmla="*/ 30 h 484"/>
                <a:gd name="T4" fmla="*/ 75 w 442"/>
                <a:gd name="T5" fmla="*/ 104 h 484"/>
                <a:gd name="T6" fmla="*/ 230 w 442"/>
                <a:gd name="T7" fmla="*/ 81 h 484"/>
                <a:gd name="T8" fmla="*/ 350 w 442"/>
                <a:gd name="T9" fmla="*/ 168 h 484"/>
                <a:gd name="T10" fmla="*/ 350 w 442"/>
                <a:gd name="T11" fmla="*/ 196 h 484"/>
                <a:gd name="T12" fmla="*/ 168 w 442"/>
                <a:gd name="T13" fmla="*/ 196 h 484"/>
                <a:gd name="T14" fmla="*/ 0 w 442"/>
                <a:gd name="T15" fmla="*/ 339 h 484"/>
                <a:gd name="T16" fmla="*/ 181 w 442"/>
                <a:gd name="T17" fmla="*/ 484 h 484"/>
                <a:gd name="T18" fmla="*/ 350 w 442"/>
                <a:gd name="T19" fmla="*/ 417 h 484"/>
                <a:gd name="T20" fmla="*/ 350 w 442"/>
                <a:gd name="T21" fmla="*/ 484 h 484"/>
                <a:gd name="T22" fmla="*/ 442 w 442"/>
                <a:gd name="T23" fmla="*/ 484 h 484"/>
                <a:gd name="T24" fmla="*/ 442 w 442"/>
                <a:gd name="T25" fmla="*/ 142 h 484"/>
                <a:gd name="T26" fmla="*/ 220 w 442"/>
                <a:gd name="T27" fmla="*/ 0 h 484"/>
                <a:gd name="T28" fmla="*/ 350 w 442"/>
                <a:gd name="T29" fmla="*/ 295 h 484"/>
                <a:gd name="T30" fmla="*/ 198 w 442"/>
                <a:gd name="T31" fmla="*/ 407 h 484"/>
                <a:gd name="T32" fmla="*/ 95 w 442"/>
                <a:gd name="T33" fmla="*/ 338 h 484"/>
                <a:gd name="T34" fmla="*/ 173 w 442"/>
                <a:gd name="T35" fmla="*/ 269 h 484"/>
                <a:gd name="T36" fmla="*/ 350 w 442"/>
                <a:gd name="T37" fmla="*/ 269 h 484"/>
                <a:gd name="T38" fmla="*/ 350 w 442"/>
                <a:gd name="T39" fmla="*/ 29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484">
                  <a:moveTo>
                    <a:pt x="220" y="0"/>
                  </a:moveTo>
                  <a:cubicBezTo>
                    <a:pt x="135" y="0"/>
                    <a:pt x="72" y="18"/>
                    <a:pt x="39" y="30"/>
                  </a:cubicBezTo>
                  <a:cubicBezTo>
                    <a:pt x="75" y="104"/>
                    <a:pt x="75" y="104"/>
                    <a:pt x="75" y="104"/>
                  </a:cubicBezTo>
                  <a:cubicBezTo>
                    <a:pt x="105" y="95"/>
                    <a:pt x="159" y="81"/>
                    <a:pt x="230" y="81"/>
                  </a:cubicBezTo>
                  <a:cubicBezTo>
                    <a:pt x="285" y="81"/>
                    <a:pt x="350" y="96"/>
                    <a:pt x="350" y="168"/>
                  </a:cubicBezTo>
                  <a:cubicBezTo>
                    <a:pt x="350" y="168"/>
                    <a:pt x="350" y="194"/>
                    <a:pt x="350" y="196"/>
                  </a:cubicBezTo>
                  <a:cubicBezTo>
                    <a:pt x="168" y="196"/>
                    <a:pt x="168" y="196"/>
                    <a:pt x="168" y="196"/>
                  </a:cubicBezTo>
                  <a:cubicBezTo>
                    <a:pt x="75" y="196"/>
                    <a:pt x="0" y="229"/>
                    <a:pt x="0" y="339"/>
                  </a:cubicBezTo>
                  <a:cubicBezTo>
                    <a:pt x="0" y="438"/>
                    <a:pt x="81" y="484"/>
                    <a:pt x="181" y="484"/>
                  </a:cubicBezTo>
                  <a:cubicBezTo>
                    <a:pt x="298" y="484"/>
                    <a:pt x="350" y="417"/>
                    <a:pt x="350" y="417"/>
                  </a:cubicBezTo>
                  <a:cubicBezTo>
                    <a:pt x="350" y="484"/>
                    <a:pt x="350" y="484"/>
                    <a:pt x="350" y="484"/>
                  </a:cubicBezTo>
                  <a:cubicBezTo>
                    <a:pt x="442" y="484"/>
                    <a:pt x="442" y="484"/>
                    <a:pt x="442" y="484"/>
                  </a:cubicBezTo>
                  <a:cubicBezTo>
                    <a:pt x="442" y="142"/>
                    <a:pt x="442" y="142"/>
                    <a:pt x="442" y="142"/>
                  </a:cubicBezTo>
                  <a:cubicBezTo>
                    <a:pt x="437" y="32"/>
                    <a:pt x="311" y="0"/>
                    <a:pt x="220" y="0"/>
                  </a:cubicBezTo>
                  <a:close/>
                  <a:moveTo>
                    <a:pt x="350" y="295"/>
                  </a:moveTo>
                  <a:cubicBezTo>
                    <a:pt x="350" y="366"/>
                    <a:pt x="258" y="407"/>
                    <a:pt x="198" y="407"/>
                  </a:cubicBezTo>
                  <a:cubicBezTo>
                    <a:pt x="153" y="407"/>
                    <a:pt x="95" y="392"/>
                    <a:pt x="95" y="338"/>
                  </a:cubicBezTo>
                  <a:cubicBezTo>
                    <a:pt x="95" y="284"/>
                    <a:pt x="126" y="269"/>
                    <a:pt x="173" y="269"/>
                  </a:cubicBezTo>
                  <a:cubicBezTo>
                    <a:pt x="350" y="269"/>
                    <a:pt x="350" y="269"/>
                    <a:pt x="350" y="269"/>
                  </a:cubicBezTo>
                  <a:lnTo>
                    <a:pt x="350"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0" name="Freeform 10">
              <a:extLst>
                <a:ext uri="{FF2B5EF4-FFF2-40B4-BE49-F238E27FC236}">
                  <a16:creationId xmlns:a16="http://schemas.microsoft.com/office/drawing/2014/main" id="{CCE5207A-3E84-4DC4-A07C-47027DA0FFA6}"/>
                </a:ext>
              </a:extLst>
            </p:cNvPr>
            <p:cNvSpPr>
              <a:spLocks/>
            </p:cNvSpPr>
            <p:nvPr userDrawn="1"/>
          </p:nvSpPr>
          <p:spPr bwMode="auto">
            <a:xfrm>
              <a:off x="3625850" y="0"/>
              <a:ext cx="1914525" cy="965200"/>
            </a:xfrm>
            <a:custGeom>
              <a:avLst/>
              <a:gdLst>
                <a:gd name="T0" fmla="*/ 1260 w 1260"/>
                <a:gd name="T1" fmla="*/ 183 h 636"/>
                <a:gd name="T2" fmla="*/ 632 w 1260"/>
                <a:gd name="T3" fmla="*/ 0 h 636"/>
                <a:gd name="T4" fmla="*/ 0 w 1260"/>
                <a:gd name="T5" fmla="*/ 174 h 636"/>
                <a:gd name="T6" fmla="*/ 630 w 1260"/>
                <a:gd name="T7" fmla="*/ 635 h 636"/>
                <a:gd name="T8" fmla="*/ 1260 w 1260"/>
                <a:gd name="T9" fmla="*/ 183 h 636"/>
              </a:gdLst>
              <a:ahLst/>
              <a:cxnLst>
                <a:cxn ang="0">
                  <a:pos x="T0" y="T1"/>
                </a:cxn>
                <a:cxn ang="0">
                  <a:pos x="T2" y="T3"/>
                </a:cxn>
                <a:cxn ang="0">
                  <a:pos x="T4" y="T5"/>
                </a:cxn>
                <a:cxn ang="0">
                  <a:pos x="T6" y="T7"/>
                </a:cxn>
                <a:cxn ang="0">
                  <a:pos x="T8" y="T9"/>
                </a:cxn>
              </a:cxnLst>
              <a:rect l="0" t="0" r="r" b="b"/>
              <a:pathLst>
                <a:path w="1260" h="636">
                  <a:moveTo>
                    <a:pt x="1260" y="183"/>
                  </a:moveTo>
                  <a:cubicBezTo>
                    <a:pt x="1088" y="73"/>
                    <a:pt x="862" y="0"/>
                    <a:pt x="632" y="0"/>
                  </a:cubicBezTo>
                  <a:cubicBezTo>
                    <a:pt x="418" y="0"/>
                    <a:pt x="197" y="52"/>
                    <a:pt x="0" y="174"/>
                  </a:cubicBezTo>
                  <a:cubicBezTo>
                    <a:pt x="0" y="174"/>
                    <a:pt x="269" y="634"/>
                    <a:pt x="630" y="635"/>
                  </a:cubicBezTo>
                  <a:cubicBezTo>
                    <a:pt x="992" y="636"/>
                    <a:pt x="1260" y="183"/>
                    <a:pt x="1260"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1" name="Freeform 11">
              <a:extLst>
                <a:ext uri="{FF2B5EF4-FFF2-40B4-BE49-F238E27FC236}">
                  <a16:creationId xmlns:a16="http://schemas.microsoft.com/office/drawing/2014/main" id="{77B6E331-2620-41C0-B97C-1B12164FD9AD}"/>
                </a:ext>
              </a:extLst>
            </p:cNvPr>
            <p:cNvSpPr>
              <a:spLocks/>
            </p:cNvSpPr>
            <p:nvPr userDrawn="1"/>
          </p:nvSpPr>
          <p:spPr bwMode="auto">
            <a:xfrm>
              <a:off x="2722563" y="436563"/>
              <a:ext cx="1201738" cy="1819275"/>
            </a:xfrm>
            <a:custGeom>
              <a:avLst/>
              <a:gdLst>
                <a:gd name="T0" fmla="*/ 438 w 791"/>
                <a:gd name="T1" fmla="*/ 0 h 1198"/>
                <a:gd name="T2" fmla="*/ 75 w 791"/>
                <a:gd name="T3" fmla="*/ 545 h 1198"/>
                <a:gd name="T4" fmla="*/ 52 w 791"/>
                <a:gd name="T5" fmla="*/ 1198 h 1198"/>
                <a:gd name="T6" fmla="*/ 679 w 791"/>
                <a:gd name="T7" fmla="*/ 742 h 1198"/>
                <a:gd name="T8" fmla="*/ 438 w 791"/>
                <a:gd name="T9" fmla="*/ 0 h 1198"/>
              </a:gdLst>
              <a:ahLst/>
              <a:cxnLst>
                <a:cxn ang="0">
                  <a:pos x="T0" y="T1"/>
                </a:cxn>
                <a:cxn ang="0">
                  <a:pos x="T2" y="T3"/>
                </a:cxn>
                <a:cxn ang="0">
                  <a:pos x="T4" y="T5"/>
                </a:cxn>
                <a:cxn ang="0">
                  <a:pos x="T6" y="T7"/>
                </a:cxn>
                <a:cxn ang="0">
                  <a:pos x="T8" y="T9"/>
                </a:cxn>
              </a:cxnLst>
              <a:rect l="0" t="0" r="r" b="b"/>
              <a:pathLst>
                <a:path w="791" h="1198">
                  <a:moveTo>
                    <a:pt x="438" y="0"/>
                  </a:moveTo>
                  <a:cubicBezTo>
                    <a:pt x="273" y="139"/>
                    <a:pt x="147" y="326"/>
                    <a:pt x="75" y="545"/>
                  </a:cubicBezTo>
                  <a:cubicBezTo>
                    <a:pt x="4" y="764"/>
                    <a:pt x="0" y="981"/>
                    <a:pt x="52" y="1198"/>
                  </a:cubicBezTo>
                  <a:cubicBezTo>
                    <a:pt x="52" y="1198"/>
                    <a:pt x="566" y="1086"/>
                    <a:pt x="679" y="742"/>
                  </a:cubicBezTo>
                  <a:cubicBezTo>
                    <a:pt x="791" y="399"/>
                    <a:pt x="438" y="0"/>
                    <a:pt x="4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2" name="Freeform 12">
              <a:extLst>
                <a:ext uri="{FF2B5EF4-FFF2-40B4-BE49-F238E27FC236}">
                  <a16:creationId xmlns:a16="http://schemas.microsoft.com/office/drawing/2014/main" id="{DA1FDC7C-42C8-4041-B97D-F2CA92B55788}"/>
                </a:ext>
              </a:extLst>
            </p:cNvPr>
            <p:cNvSpPr>
              <a:spLocks/>
            </p:cNvSpPr>
            <p:nvPr userDrawn="1"/>
          </p:nvSpPr>
          <p:spPr bwMode="auto">
            <a:xfrm>
              <a:off x="2882900" y="2185988"/>
              <a:ext cx="1622425" cy="1447800"/>
            </a:xfrm>
            <a:custGeom>
              <a:avLst/>
              <a:gdLst>
                <a:gd name="T0" fmla="*/ 0 w 1067"/>
                <a:gd name="T1" fmla="*/ 211 h 954"/>
                <a:gd name="T2" fmla="*/ 401 w 1067"/>
                <a:gd name="T3" fmla="*/ 726 h 954"/>
                <a:gd name="T4" fmla="*/ 1016 w 1067"/>
                <a:gd name="T5" fmla="*/ 954 h 954"/>
                <a:gd name="T6" fmla="*/ 775 w 1067"/>
                <a:gd name="T7" fmla="*/ 213 h 954"/>
                <a:gd name="T8" fmla="*/ 0 w 1067"/>
                <a:gd name="T9" fmla="*/ 211 h 954"/>
              </a:gdLst>
              <a:ahLst/>
              <a:cxnLst>
                <a:cxn ang="0">
                  <a:pos x="T0" y="T1"/>
                </a:cxn>
                <a:cxn ang="0">
                  <a:pos x="T2" y="T3"/>
                </a:cxn>
                <a:cxn ang="0">
                  <a:pos x="T4" y="T5"/>
                </a:cxn>
                <a:cxn ang="0">
                  <a:pos x="T6" y="T7"/>
                </a:cxn>
                <a:cxn ang="0">
                  <a:pos x="T8" y="T9"/>
                </a:cxn>
              </a:cxnLst>
              <a:rect l="0" t="0" r="r" b="b"/>
              <a:pathLst>
                <a:path w="1067" h="954">
                  <a:moveTo>
                    <a:pt x="0" y="211"/>
                  </a:moveTo>
                  <a:cubicBezTo>
                    <a:pt x="84" y="414"/>
                    <a:pt x="218" y="590"/>
                    <a:pt x="401" y="726"/>
                  </a:cubicBezTo>
                  <a:cubicBezTo>
                    <a:pt x="586" y="863"/>
                    <a:pt x="810" y="941"/>
                    <a:pt x="1016" y="954"/>
                  </a:cubicBezTo>
                  <a:cubicBezTo>
                    <a:pt x="1016" y="954"/>
                    <a:pt x="1067" y="426"/>
                    <a:pt x="775" y="213"/>
                  </a:cubicBezTo>
                  <a:cubicBezTo>
                    <a:pt x="483" y="0"/>
                    <a:pt x="0" y="211"/>
                    <a:pt x="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3" name="Freeform 13">
              <a:extLst>
                <a:ext uri="{FF2B5EF4-FFF2-40B4-BE49-F238E27FC236}">
                  <a16:creationId xmlns:a16="http://schemas.microsoft.com/office/drawing/2014/main" id="{B7F7052C-55C2-4219-9B97-3B0041EC6A8C}"/>
                </a:ext>
              </a:extLst>
            </p:cNvPr>
            <p:cNvSpPr>
              <a:spLocks/>
            </p:cNvSpPr>
            <p:nvPr userDrawn="1"/>
          </p:nvSpPr>
          <p:spPr bwMode="auto">
            <a:xfrm>
              <a:off x="4635500" y="2182813"/>
              <a:ext cx="1627188" cy="1450975"/>
            </a:xfrm>
            <a:custGeom>
              <a:avLst/>
              <a:gdLst>
                <a:gd name="T0" fmla="*/ 58 w 1071"/>
                <a:gd name="T1" fmla="*/ 956 h 956"/>
                <a:gd name="T2" fmla="*/ 669 w 1071"/>
                <a:gd name="T3" fmla="*/ 725 h 956"/>
                <a:gd name="T4" fmla="*/ 1071 w 1071"/>
                <a:gd name="T5" fmla="*/ 207 h 956"/>
                <a:gd name="T6" fmla="*/ 291 w 1071"/>
                <a:gd name="T7" fmla="*/ 215 h 956"/>
                <a:gd name="T8" fmla="*/ 58 w 1071"/>
                <a:gd name="T9" fmla="*/ 956 h 956"/>
              </a:gdLst>
              <a:ahLst/>
              <a:cxnLst>
                <a:cxn ang="0">
                  <a:pos x="T0" y="T1"/>
                </a:cxn>
                <a:cxn ang="0">
                  <a:pos x="T2" y="T3"/>
                </a:cxn>
                <a:cxn ang="0">
                  <a:pos x="T4" y="T5"/>
                </a:cxn>
                <a:cxn ang="0">
                  <a:pos x="T6" y="T7"/>
                </a:cxn>
                <a:cxn ang="0">
                  <a:pos x="T8" y="T9"/>
                </a:cxn>
              </a:cxnLst>
              <a:rect l="0" t="0" r="r" b="b"/>
              <a:pathLst>
                <a:path w="1071" h="956">
                  <a:moveTo>
                    <a:pt x="58" y="956"/>
                  </a:moveTo>
                  <a:cubicBezTo>
                    <a:pt x="289" y="933"/>
                    <a:pt x="482" y="860"/>
                    <a:pt x="669" y="725"/>
                  </a:cubicBezTo>
                  <a:cubicBezTo>
                    <a:pt x="850" y="594"/>
                    <a:pt x="987" y="409"/>
                    <a:pt x="1071" y="207"/>
                  </a:cubicBezTo>
                  <a:cubicBezTo>
                    <a:pt x="1071" y="207"/>
                    <a:pt x="581" y="0"/>
                    <a:pt x="291" y="215"/>
                  </a:cubicBezTo>
                  <a:cubicBezTo>
                    <a:pt x="0" y="431"/>
                    <a:pt x="58" y="956"/>
                    <a:pt x="58" y="9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4" name="Freeform 14">
              <a:extLst>
                <a:ext uri="{FF2B5EF4-FFF2-40B4-BE49-F238E27FC236}">
                  <a16:creationId xmlns:a16="http://schemas.microsoft.com/office/drawing/2014/main" id="{CD66E80E-6FF0-460D-B6F3-3BFD4976318D}"/>
                </a:ext>
              </a:extLst>
            </p:cNvPr>
            <p:cNvSpPr>
              <a:spLocks/>
            </p:cNvSpPr>
            <p:nvPr userDrawn="1"/>
          </p:nvSpPr>
          <p:spPr bwMode="auto">
            <a:xfrm>
              <a:off x="5219700" y="439738"/>
              <a:ext cx="1195388" cy="1819275"/>
            </a:xfrm>
            <a:custGeom>
              <a:avLst/>
              <a:gdLst>
                <a:gd name="T0" fmla="*/ 737 w 787"/>
                <a:gd name="T1" fmla="*/ 1198 h 1198"/>
                <a:gd name="T2" fmla="*/ 715 w 787"/>
                <a:gd name="T3" fmla="*/ 544 h 1198"/>
                <a:gd name="T4" fmla="*/ 355 w 787"/>
                <a:gd name="T5" fmla="*/ 0 h 1198"/>
                <a:gd name="T6" fmla="*/ 111 w 787"/>
                <a:gd name="T7" fmla="*/ 739 h 1198"/>
                <a:gd name="T8" fmla="*/ 737 w 787"/>
                <a:gd name="T9" fmla="*/ 1198 h 1198"/>
              </a:gdLst>
              <a:ahLst/>
              <a:cxnLst>
                <a:cxn ang="0">
                  <a:pos x="T0" y="T1"/>
                </a:cxn>
                <a:cxn ang="0">
                  <a:pos x="T2" y="T3"/>
                </a:cxn>
                <a:cxn ang="0">
                  <a:pos x="T4" y="T5"/>
                </a:cxn>
                <a:cxn ang="0">
                  <a:pos x="T6" y="T7"/>
                </a:cxn>
                <a:cxn ang="0">
                  <a:pos x="T8" y="T9"/>
                </a:cxn>
              </a:cxnLst>
              <a:rect l="0" t="0" r="r" b="b"/>
              <a:pathLst>
                <a:path w="787" h="1198">
                  <a:moveTo>
                    <a:pt x="737" y="1198"/>
                  </a:moveTo>
                  <a:cubicBezTo>
                    <a:pt x="787" y="991"/>
                    <a:pt x="786" y="764"/>
                    <a:pt x="715" y="544"/>
                  </a:cubicBezTo>
                  <a:cubicBezTo>
                    <a:pt x="645" y="325"/>
                    <a:pt x="518" y="144"/>
                    <a:pt x="355" y="0"/>
                  </a:cubicBezTo>
                  <a:cubicBezTo>
                    <a:pt x="355" y="0"/>
                    <a:pt x="0" y="395"/>
                    <a:pt x="111" y="739"/>
                  </a:cubicBezTo>
                  <a:cubicBezTo>
                    <a:pt x="222" y="1083"/>
                    <a:pt x="737" y="1198"/>
                    <a:pt x="737" y="1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sp>
        <p:nvSpPr>
          <p:cNvPr id="23"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None/>
              <a:defRPr sz="3250">
                <a:solidFill>
                  <a:schemeClr val="bg1"/>
                </a:solidFill>
              </a:defRPr>
            </a:lvl1pPr>
          </a:lstStyle>
          <a:p>
            <a:r>
              <a:rPr lang="fr-FR" dirty="0" smtClean="0"/>
              <a:t>1. Titre de partie</a:t>
            </a:r>
            <a:endParaRPr lang="fr-FR" dirty="0"/>
          </a:p>
        </p:txBody>
      </p:sp>
      <p:sp>
        <p:nvSpPr>
          <p:cNvPr id="35" name="Espace réservé de la date 4">
            <a:extLst>
              <a:ext uri="{FF2B5EF4-FFF2-40B4-BE49-F238E27FC236}">
                <a16:creationId xmlns:a16="http://schemas.microsoft.com/office/drawing/2014/main" id="{979B2E0D-EA57-4BD7-9C3E-D26051B48C10}"/>
              </a:ext>
            </a:extLst>
          </p:cNvPr>
          <p:cNvSpPr>
            <a:spLocks noGrp="1"/>
          </p:cNvSpPr>
          <p:nvPr>
            <p:ph type="dt" sz="half" idx="17"/>
          </p:nvPr>
        </p:nvSpPr>
        <p:spPr>
          <a:xfrm>
            <a:off x="7699725" y="4659675"/>
            <a:ext cx="1170000" cy="211929"/>
          </a:xfrm>
        </p:spPr>
        <p:txBody>
          <a:bodyPr/>
          <a:lstStyle>
            <a:lvl1pPr>
              <a:defRPr>
                <a:solidFill>
                  <a:schemeClr val="bg1"/>
                </a:solidFill>
              </a:defRPr>
            </a:lvl1pPr>
          </a:lstStyle>
          <a:p>
            <a:pPr algn="r"/>
            <a:r>
              <a:rPr lang="fr-FR" cap="all" dirty="0" smtClean="0"/>
              <a:t>XX/XX/2021</a:t>
            </a:r>
            <a:endParaRPr lang="fr-FR" cap="all" dirty="0"/>
          </a:p>
        </p:txBody>
      </p:sp>
      <p:sp>
        <p:nvSpPr>
          <p:cNvPr id="36" name="Espace réservé du pied de page 8">
            <a:extLst>
              <a:ext uri="{FF2B5EF4-FFF2-40B4-BE49-F238E27FC236}">
                <a16:creationId xmlns:a16="http://schemas.microsoft.com/office/drawing/2014/main" id="{FFFB696E-EECC-4454-8ED3-CA5C36E3B320}"/>
              </a:ext>
            </a:extLst>
          </p:cNvPr>
          <p:cNvSpPr>
            <a:spLocks noGrp="1"/>
          </p:cNvSpPr>
          <p:nvPr>
            <p:ph type="ftr" sz="quarter" idx="18"/>
          </p:nvPr>
        </p:nvSpPr>
        <p:spPr>
          <a:xfrm>
            <a:off x="275431" y="4659982"/>
            <a:ext cx="3086100" cy="211622"/>
          </a:xfrm>
        </p:spPr>
        <p:txBody>
          <a:bodyPr/>
          <a:lstStyle>
            <a:lvl1pPr>
              <a:defRPr>
                <a:solidFill>
                  <a:schemeClr val="bg1"/>
                </a:solidFill>
              </a:defRPr>
            </a:lvl1pPr>
          </a:lstStyle>
          <a:p>
            <a:r>
              <a:rPr lang="fr-FR" dirty="0" smtClean="0"/>
              <a:t>Titre de la présentation sur une seule ligne</a:t>
            </a:r>
            <a:endParaRPr lang="fr-FR" dirty="0"/>
          </a:p>
        </p:txBody>
      </p:sp>
    </p:spTree>
    <p:extLst>
      <p:ext uri="{BB962C8B-B14F-4D97-AF65-F5344CB8AC3E}">
        <p14:creationId xmlns:p14="http://schemas.microsoft.com/office/powerpoint/2010/main" val="3502721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 de titre 8">
    <p:bg>
      <p:bgPr>
        <a:solidFill>
          <a:schemeClr val="accent2"/>
        </a:solidFill>
        <a:effectLst/>
      </p:bgPr>
    </p:bg>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91A7E33E-EFFD-4ECA-B675-CED70E08C3CD}"/>
              </a:ext>
            </a:extLst>
          </p:cNvPr>
          <p:cNvSpPr>
            <a:spLocks noGrp="1"/>
          </p:cNvSpPr>
          <p:nvPr>
            <p:ph type="sldNum" sz="quarter" idx="19"/>
          </p:nvPr>
        </p:nvSpPr>
        <p:spPr/>
        <p:txBody>
          <a:bodyPr/>
          <a:lstStyle>
            <a:lvl1pPr>
              <a:defRPr>
                <a:solidFill>
                  <a:schemeClr val="bg1"/>
                </a:solidFill>
              </a:defRPr>
            </a:lvl1pPr>
          </a:lstStyle>
          <a:p>
            <a:fld id="{733122C9-A0B9-462F-8757-0847AD287B63}" type="slidenum">
              <a:rPr lang="fr-FR" smtClean="0"/>
              <a:pPr/>
              <a:t>‹N°›</a:t>
            </a:fld>
            <a:endParaRPr lang="fr-FR" dirty="0"/>
          </a:p>
        </p:txBody>
      </p:sp>
      <p:grpSp>
        <p:nvGrpSpPr>
          <p:cNvPr id="24" name="Groupe 23">
            <a:extLst>
              <a:ext uri="{FF2B5EF4-FFF2-40B4-BE49-F238E27FC236}">
                <a16:creationId xmlns:a16="http://schemas.microsoft.com/office/drawing/2014/main" id="{98AE072A-0DE3-445C-991B-1FF54D483686}"/>
              </a:ext>
            </a:extLst>
          </p:cNvPr>
          <p:cNvGrpSpPr/>
          <p:nvPr userDrawn="1"/>
        </p:nvGrpSpPr>
        <p:grpSpPr>
          <a:xfrm>
            <a:off x="8505825" y="180105"/>
            <a:ext cx="271463" cy="376632"/>
            <a:chOff x="2719388" y="0"/>
            <a:chExt cx="3708400" cy="5145088"/>
          </a:xfrm>
          <a:solidFill>
            <a:schemeClr val="bg1"/>
          </a:solidFill>
        </p:grpSpPr>
        <p:sp>
          <p:nvSpPr>
            <p:cNvPr id="25" name="Freeform 5">
              <a:extLst>
                <a:ext uri="{FF2B5EF4-FFF2-40B4-BE49-F238E27FC236}">
                  <a16:creationId xmlns:a16="http://schemas.microsoft.com/office/drawing/2014/main" id="{96EAAAE4-81CD-4923-9B00-96AA869903B0}"/>
                </a:ext>
              </a:extLst>
            </p:cNvPr>
            <p:cNvSpPr>
              <a:spLocks/>
            </p:cNvSpPr>
            <p:nvPr userDrawn="1"/>
          </p:nvSpPr>
          <p:spPr bwMode="auto">
            <a:xfrm>
              <a:off x="3552825" y="4416425"/>
              <a:ext cx="658813" cy="723900"/>
            </a:xfrm>
            <a:custGeom>
              <a:avLst/>
              <a:gdLst>
                <a:gd name="T0" fmla="*/ 258 w 434"/>
                <a:gd name="T1" fmla="*/ 0 h 477"/>
                <a:gd name="T2" fmla="*/ 92 w 434"/>
                <a:gd name="T3" fmla="*/ 67 h 477"/>
                <a:gd name="T4" fmla="*/ 92 w 434"/>
                <a:gd name="T5" fmla="*/ 0 h 477"/>
                <a:gd name="T6" fmla="*/ 0 w 434"/>
                <a:gd name="T7" fmla="*/ 0 h 477"/>
                <a:gd name="T8" fmla="*/ 0 w 434"/>
                <a:gd name="T9" fmla="*/ 477 h 477"/>
                <a:gd name="T10" fmla="*/ 92 w 434"/>
                <a:gd name="T11" fmla="*/ 477 h 477"/>
                <a:gd name="T12" fmla="*/ 92 w 434"/>
                <a:gd name="T13" fmla="*/ 187 h 477"/>
                <a:gd name="T14" fmla="*/ 241 w 434"/>
                <a:gd name="T15" fmla="*/ 76 h 477"/>
                <a:gd name="T16" fmla="*/ 342 w 434"/>
                <a:gd name="T17" fmla="*/ 161 h 477"/>
                <a:gd name="T18" fmla="*/ 342 w 434"/>
                <a:gd name="T19" fmla="*/ 161 h 477"/>
                <a:gd name="T20" fmla="*/ 342 w 434"/>
                <a:gd name="T21" fmla="*/ 477 h 477"/>
                <a:gd name="T22" fmla="*/ 434 w 434"/>
                <a:gd name="T23" fmla="*/ 477 h 477"/>
                <a:gd name="T24" fmla="*/ 434 w 434"/>
                <a:gd name="T25" fmla="*/ 161 h 477"/>
                <a:gd name="T26" fmla="*/ 258 w 434"/>
                <a:gd name="T27"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4" h="477">
                  <a:moveTo>
                    <a:pt x="258" y="0"/>
                  </a:moveTo>
                  <a:cubicBezTo>
                    <a:pt x="144" y="0"/>
                    <a:pt x="93" y="65"/>
                    <a:pt x="92" y="67"/>
                  </a:cubicBezTo>
                  <a:cubicBezTo>
                    <a:pt x="92" y="0"/>
                    <a:pt x="92" y="0"/>
                    <a:pt x="92" y="0"/>
                  </a:cubicBezTo>
                  <a:cubicBezTo>
                    <a:pt x="0" y="0"/>
                    <a:pt x="0" y="0"/>
                    <a:pt x="0" y="0"/>
                  </a:cubicBezTo>
                  <a:cubicBezTo>
                    <a:pt x="0" y="477"/>
                    <a:pt x="0" y="477"/>
                    <a:pt x="0" y="477"/>
                  </a:cubicBezTo>
                  <a:cubicBezTo>
                    <a:pt x="92" y="477"/>
                    <a:pt x="92" y="477"/>
                    <a:pt x="92" y="477"/>
                  </a:cubicBezTo>
                  <a:cubicBezTo>
                    <a:pt x="92" y="187"/>
                    <a:pt x="92" y="187"/>
                    <a:pt x="92" y="187"/>
                  </a:cubicBezTo>
                  <a:cubicBezTo>
                    <a:pt x="94" y="117"/>
                    <a:pt x="182" y="76"/>
                    <a:pt x="241" y="76"/>
                  </a:cubicBezTo>
                  <a:cubicBezTo>
                    <a:pt x="285" y="76"/>
                    <a:pt x="342" y="107"/>
                    <a:pt x="342" y="161"/>
                  </a:cubicBezTo>
                  <a:cubicBezTo>
                    <a:pt x="342" y="161"/>
                    <a:pt x="342" y="161"/>
                    <a:pt x="342" y="161"/>
                  </a:cubicBezTo>
                  <a:cubicBezTo>
                    <a:pt x="342" y="477"/>
                    <a:pt x="342" y="477"/>
                    <a:pt x="342" y="477"/>
                  </a:cubicBezTo>
                  <a:cubicBezTo>
                    <a:pt x="434" y="477"/>
                    <a:pt x="434" y="477"/>
                    <a:pt x="434" y="477"/>
                  </a:cubicBezTo>
                  <a:cubicBezTo>
                    <a:pt x="434" y="161"/>
                    <a:pt x="434" y="161"/>
                    <a:pt x="434" y="161"/>
                  </a:cubicBezTo>
                  <a:cubicBezTo>
                    <a:pt x="434" y="54"/>
                    <a:pt x="355" y="0"/>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6" name="Freeform 6">
              <a:extLst>
                <a:ext uri="{FF2B5EF4-FFF2-40B4-BE49-F238E27FC236}">
                  <a16:creationId xmlns:a16="http://schemas.microsoft.com/office/drawing/2014/main" id="{0BCD58C1-66D1-49A9-817D-EA1CCE188603}"/>
                </a:ext>
              </a:extLst>
            </p:cNvPr>
            <p:cNvSpPr>
              <a:spLocks/>
            </p:cNvSpPr>
            <p:nvPr userDrawn="1"/>
          </p:nvSpPr>
          <p:spPr bwMode="auto">
            <a:xfrm>
              <a:off x="5826125" y="4405313"/>
              <a:ext cx="601663" cy="738188"/>
            </a:xfrm>
            <a:custGeom>
              <a:avLst/>
              <a:gdLst>
                <a:gd name="T0" fmla="*/ 245 w 396"/>
                <a:gd name="T1" fmla="*/ 201 h 486"/>
                <a:gd name="T2" fmla="*/ 245 w 396"/>
                <a:gd name="T3" fmla="*/ 201 h 486"/>
                <a:gd name="T4" fmla="*/ 162 w 396"/>
                <a:gd name="T5" fmla="*/ 201 h 486"/>
                <a:gd name="T6" fmla="*/ 93 w 396"/>
                <a:gd name="T7" fmla="*/ 140 h 486"/>
                <a:gd name="T8" fmla="*/ 192 w 396"/>
                <a:gd name="T9" fmla="*/ 81 h 486"/>
                <a:gd name="T10" fmla="*/ 336 w 396"/>
                <a:gd name="T11" fmla="*/ 107 h 486"/>
                <a:gd name="T12" fmla="*/ 368 w 396"/>
                <a:gd name="T13" fmla="*/ 33 h 486"/>
                <a:gd name="T14" fmla="*/ 201 w 396"/>
                <a:gd name="T15" fmla="*/ 0 h 486"/>
                <a:gd name="T16" fmla="*/ 5 w 396"/>
                <a:gd name="T17" fmla="*/ 142 h 486"/>
                <a:gd name="T18" fmla="*/ 152 w 396"/>
                <a:gd name="T19" fmla="*/ 285 h 486"/>
                <a:gd name="T20" fmla="*/ 152 w 396"/>
                <a:gd name="T21" fmla="*/ 285 h 486"/>
                <a:gd name="T22" fmla="*/ 235 w 396"/>
                <a:gd name="T23" fmla="*/ 285 h 486"/>
                <a:gd name="T24" fmla="*/ 304 w 396"/>
                <a:gd name="T25" fmla="*/ 346 h 486"/>
                <a:gd name="T26" fmla="*/ 204 w 396"/>
                <a:gd name="T27" fmla="*/ 405 h 486"/>
                <a:gd name="T28" fmla="*/ 44 w 396"/>
                <a:gd name="T29" fmla="*/ 372 h 486"/>
                <a:gd name="T30" fmla="*/ 13 w 396"/>
                <a:gd name="T31" fmla="*/ 446 h 486"/>
                <a:gd name="T32" fmla="*/ 195 w 396"/>
                <a:gd name="T33" fmla="*/ 486 h 486"/>
                <a:gd name="T34" fmla="*/ 391 w 396"/>
                <a:gd name="T35" fmla="*/ 345 h 486"/>
                <a:gd name="T36" fmla="*/ 245 w 396"/>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6" h="486">
                  <a:moveTo>
                    <a:pt x="245" y="201"/>
                  </a:moveTo>
                  <a:cubicBezTo>
                    <a:pt x="245" y="201"/>
                    <a:pt x="245" y="201"/>
                    <a:pt x="245" y="201"/>
                  </a:cubicBezTo>
                  <a:cubicBezTo>
                    <a:pt x="162" y="201"/>
                    <a:pt x="162" y="201"/>
                    <a:pt x="162" y="201"/>
                  </a:cubicBezTo>
                  <a:cubicBezTo>
                    <a:pt x="115" y="201"/>
                    <a:pt x="91" y="183"/>
                    <a:pt x="93" y="140"/>
                  </a:cubicBezTo>
                  <a:cubicBezTo>
                    <a:pt x="95" y="95"/>
                    <a:pt x="144" y="81"/>
                    <a:pt x="192" y="81"/>
                  </a:cubicBezTo>
                  <a:cubicBezTo>
                    <a:pt x="261" y="81"/>
                    <a:pt x="312" y="98"/>
                    <a:pt x="336" y="107"/>
                  </a:cubicBezTo>
                  <a:cubicBezTo>
                    <a:pt x="368" y="33"/>
                    <a:pt x="368" y="33"/>
                    <a:pt x="368" y="33"/>
                  </a:cubicBezTo>
                  <a:cubicBezTo>
                    <a:pt x="341" y="21"/>
                    <a:pt x="282" y="0"/>
                    <a:pt x="201" y="0"/>
                  </a:cubicBezTo>
                  <a:cubicBezTo>
                    <a:pt x="121" y="0"/>
                    <a:pt x="10" y="32"/>
                    <a:pt x="5" y="142"/>
                  </a:cubicBezTo>
                  <a:cubicBezTo>
                    <a:pt x="0" y="248"/>
                    <a:pt x="74" y="283"/>
                    <a:pt x="152" y="285"/>
                  </a:cubicBezTo>
                  <a:cubicBezTo>
                    <a:pt x="152" y="285"/>
                    <a:pt x="152" y="285"/>
                    <a:pt x="152" y="285"/>
                  </a:cubicBezTo>
                  <a:cubicBezTo>
                    <a:pt x="235" y="285"/>
                    <a:pt x="235" y="285"/>
                    <a:pt x="235" y="285"/>
                  </a:cubicBezTo>
                  <a:cubicBezTo>
                    <a:pt x="281" y="285"/>
                    <a:pt x="306" y="303"/>
                    <a:pt x="304" y="346"/>
                  </a:cubicBezTo>
                  <a:cubicBezTo>
                    <a:pt x="302" y="391"/>
                    <a:pt x="253" y="405"/>
                    <a:pt x="204" y="405"/>
                  </a:cubicBezTo>
                  <a:cubicBezTo>
                    <a:pt x="106" y="405"/>
                    <a:pt x="44" y="372"/>
                    <a:pt x="44" y="372"/>
                  </a:cubicBezTo>
                  <a:cubicBezTo>
                    <a:pt x="13" y="446"/>
                    <a:pt x="13" y="446"/>
                    <a:pt x="13" y="446"/>
                  </a:cubicBezTo>
                  <a:cubicBezTo>
                    <a:pt x="13" y="446"/>
                    <a:pt x="83" y="486"/>
                    <a:pt x="195" y="486"/>
                  </a:cubicBezTo>
                  <a:cubicBezTo>
                    <a:pt x="276" y="486"/>
                    <a:pt x="387" y="454"/>
                    <a:pt x="391" y="345"/>
                  </a:cubicBezTo>
                  <a:cubicBezTo>
                    <a:pt x="396" y="238"/>
                    <a:pt x="322" y="203"/>
                    <a:pt x="245"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7" name="Freeform 7">
              <a:extLst>
                <a:ext uri="{FF2B5EF4-FFF2-40B4-BE49-F238E27FC236}">
                  <a16:creationId xmlns:a16="http://schemas.microsoft.com/office/drawing/2014/main" id="{1AE8DB6E-B1F5-4293-BB50-9FC333A20607}"/>
                </a:ext>
              </a:extLst>
            </p:cNvPr>
            <p:cNvSpPr>
              <a:spLocks noEditPoints="1"/>
            </p:cNvSpPr>
            <p:nvPr userDrawn="1"/>
          </p:nvSpPr>
          <p:spPr bwMode="auto">
            <a:xfrm>
              <a:off x="5026025" y="4402138"/>
              <a:ext cx="700088" cy="742950"/>
            </a:xfrm>
            <a:custGeom>
              <a:avLst/>
              <a:gdLst>
                <a:gd name="T0" fmla="*/ 234 w 460"/>
                <a:gd name="T1" fmla="*/ 0 h 489"/>
                <a:gd name="T2" fmla="*/ 0 w 460"/>
                <a:gd name="T3" fmla="*/ 249 h 489"/>
                <a:gd name="T4" fmla="*/ 256 w 460"/>
                <a:gd name="T5" fmla="*/ 489 h 489"/>
                <a:gd name="T6" fmla="*/ 437 w 460"/>
                <a:gd name="T7" fmla="*/ 449 h 489"/>
                <a:gd name="T8" fmla="*/ 403 w 460"/>
                <a:gd name="T9" fmla="*/ 378 h 489"/>
                <a:gd name="T10" fmla="*/ 253 w 460"/>
                <a:gd name="T11" fmla="*/ 408 h 489"/>
                <a:gd name="T12" fmla="*/ 96 w 460"/>
                <a:gd name="T13" fmla="*/ 285 h 489"/>
                <a:gd name="T14" fmla="*/ 367 w 460"/>
                <a:gd name="T15" fmla="*/ 285 h 489"/>
                <a:gd name="T16" fmla="*/ 460 w 460"/>
                <a:gd name="T17" fmla="*/ 285 h 489"/>
                <a:gd name="T18" fmla="*/ 460 w 460"/>
                <a:gd name="T19" fmla="*/ 243 h 489"/>
                <a:gd name="T20" fmla="*/ 234 w 460"/>
                <a:gd name="T21" fmla="*/ 0 h 489"/>
                <a:gd name="T22" fmla="*/ 97 w 460"/>
                <a:gd name="T23" fmla="*/ 209 h 489"/>
                <a:gd name="T24" fmla="*/ 238 w 460"/>
                <a:gd name="T25" fmla="*/ 79 h 489"/>
                <a:gd name="T26" fmla="*/ 366 w 460"/>
                <a:gd name="T27" fmla="*/ 209 h 489"/>
                <a:gd name="T28" fmla="*/ 97 w 460"/>
                <a:gd name="T29" fmla="*/ 2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0" h="489">
                  <a:moveTo>
                    <a:pt x="234" y="0"/>
                  </a:moveTo>
                  <a:cubicBezTo>
                    <a:pt x="101" y="0"/>
                    <a:pt x="0" y="77"/>
                    <a:pt x="0" y="249"/>
                  </a:cubicBezTo>
                  <a:cubicBezTo>
                    <a:pt x="0" y="421"/>
                    <a:pt x="127" y="489"/>
                    <a:pt x="256" y="489"/>
                  </a:cubicBezTo>
                  <a:cubicBezTo>
                    <a:pt x="375" y="489"/>
                    <a:pt x="437" y="449"/>
                    <a:pt x="437" y="449"/>
                  </a:cubicBezTo>
                  <a:cubicBezTo>
                    <a:pt x="403" y="378"/>
                    <a:pt x="403" y="378"/>
                    <a:pt x="403" y="378"/>
                  </a:cubicBezTo>
                  <a:cubicBezTo>
                    <a:pt x="403" y="378"/>
                    <a:pt x="357" y="408"/>
                    <a:pt x="253" y="408"/>
                  </a:cubicBezTo>
                  <a:cubicBezTo>
                    <a:pt x="182" y="408"/>
                    <a:pt x="106" y="386"/>
                    <a:pt x="96" y="285"/>
                  </a:cubicBezTo>
                  <a:cubicBezTo>
                    <a:pt x="367" y="285"/>
                    <a:pt x="367" y="285"/>
                    <a:pt x="367" y="285"/>
                  </a:cubicBezTo>
                  <a:cubicBezTo>
                    <a:pt x="460" y="285"/>
                    <a:pt x="460" y="285"/>
                    <a:pt x="460" y="285"/>
                  </a:cubicBezTo>
                  <a:cubicBezTo>
                    <a:pt x="460" y="243"/>
                    <a:pt x="460" y="243"/>
                    <a:pt x="460" y="243"/>
                  </a:cubicBezTo>
                  <a:cubicBezTo>
                    <a:pt x="460" y="87"/>
                    <a:pt x="388" y="0"/>
                    <a:pt x="234" y="0"/>
                  </a:cubicBezTo>
                  <a:close/>
                  <a:moveTo>
                    <a:pt x="97" y="209"/>
                  </a:moveTo>
                  <a:cubicBezTo>
                    <a:pt x="108" y="108"/>
                    <a:pt x="159" y="79"/>
                    <a:pt x="238" y="79"/>
                  </a:cubicBezTo>
                  <a:cubicBezTo>
                    <a:pt x="322" y="79"/>
                    <a:pt x="360" y="119"/>
                    <a:pt x="366" y="209"/>
                  </a:cubicBezTo>
                  <a:lnTo>
                    <a:pt x="97"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8" name="Freeform 8">
              <a:extLst>
                <a:ext uri="{FF2B5EF4-FFF2-40B4-BE49-F238E27FC236}">
                  <a16:creationId xmlns:a16="http://schemas.microsoft.com/office/drawing/2014/main" id="{7EC8E473-602C-4ABE-8E74-27DE0B256877}"/>
                </a:ext>
              </a:extLst>
            </p:cNvPr>
            <p:cNvSpPr>
              <a:spLocks/>
            </p:cNvSpPr>
            <p:nvPr userDrawn="1"/>
          </p:nvSpPr>
          <p:spPr bwMode="auto">
            <a:xfrm>
              <a:off x="4335463" y="4405313"/>
              <a:ext cx="600075" cy="738188"/>
            </a:xfrm>
            <a:custGeom>
              <a:avLst/>
              <a:gdLst>
                <a:gd name="T0" fmla="*/ 244 w 395"/>
                <a:gd name="T1" fmla="*/ 201 h 486"/>
                <a:gd name="T2" fmla="*/ 244 w 395"/>
                <a:gd name="T3" fmla="*/ 201 h 486"/>
                <a:gd name="T4" fmla="*/ 161 w 395"/>
                <a:gd name="T5" fmla="*/ 201 h 486"/>
                <a:gd name="T6" fmla="*/ 92 w 395"/>
                <a:gd name="T7" fmla="*/ 140 h 486"/>
                <a:gd name="T8" fmla="*/ 191 w 395"/>
                <a:gd name="T9" fmla="*/ 81 h 486"/>
                <a:gd name="T10" fmla="*/ 336 w 395"/>
                <a:gd name="T11" fmla="*/ 107 h 486"/>
                <a:gd name="T12" fmla="*/ 367 w 395"/>
                <a:gd name="T13" fmla="*/ 33 h 486"/>
                <a:gd name="T14" fmla="*/ 201 w 395"/>
                <a:gd name="T15" fmla="*/ 0 h 486"/>
                <a:gd name="T16" fmla="*/ 4 w 395"/>
                <a:gd name="T17" fmla="*/ 142 h 486"/>
                <a:gd name="T18" fmla="*/ 151 w 395"/>
                <a:gd name="T19" fmla="*/ 285 h 486"/>
                <a:gd name="T20" fmla="*/ 151 w 395"/>
                <a:gd name="T21" fmla="*/ 285 h 486"/>
                <a:gd name="T22" fmla="*/ 234 w 395"/>
                <a:gd name="T23" fmla="*/ 285 h 486"/>
                <a:gd name="T24" fmla="*/ 303 w 395"/>
                <a:gd name="T25" fmla="*/ 346 h 486"/>
                <a:gd name="T26" fmla="*/ 203 w 395"/>
                <a:gd name="T27" fmla="*/ 405 h 486"/>
                <a:gd name="T28" fmla="*/ 44 w 395"/>
                <a:gd name="T29" fmla="*/ 372 h 486"/>
                <a:gd name="T30" fmla="*/ 12 w 395"/>
                <a:gd name="T31" fmla="*/ 446 h 486"/>
                <a:gd name="T32" fmla="*/ 194 w 395"/>
                <a:gd name="T33" fmla="*/ 486 h 486"/>
                <a:gd name="T34" fmla="*/ 391 w 395"/>
                <a:gd name="T35" fmla="*/ 345 h 486"/>
                <a:gd name="T36" fmla="*/ 244 w 395"/>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5" h="486">
                  <a:moveTo>
                    <a:pt x="244" y="201"/>
                  </a:moveTo>
                  <a:cubicBezTo>
                    <a:pt x="244" y="201"/>
                    <a:pt x="244" y="201"/>
                    <a:pt x="244" y="201"/>
                  </a:cubicBezTo>
                  <a:cubicBezTo>
                    <a:pt x="161" y="201"/>
                    <a:pt x="161" y="201"/>
                    <a:pt x="161" y="201"/>
                  </a:cubicBezTo>
                  <a:cubicBezTo>
                    <a:pt x="115" y="201"/>
                    <a:pt x="90" y="183"/>
                    <a:pt x="92" y="140"/>
                  </a:cubicBezTo>
                  <a:cubicBezTo>
                    <a:pt x="94" y="95"/>
                    <a:pt x="143" y="81"/>
                    <a:pt x="191" y="81"/>
                  </a:cubicBezTo>
                  <a:cubicBezTo>
                    <a:pt x="260" y="81"/>
                    <a:pt x="311" y="98"/>
                    <a:pt x="336" y="107"/>
                  </a:cubicBezTo>
                  <a:cubicBezTo>
                    <a:pt x="367" y="33"/>
                    <a:pt x="367" y="33"/>
                    <a:pt x="367" y="33"/>
                  </a:cubicBezTo>
                  <a:cubicBezTo>
                    <a:pt x="341" y="21"/>
                    <a:pt x="282" y="0"/>
                    <a:pt x="201" y="0"/>
                  </a:cubicBezTo>
                  <a:cubicBezTo>
                    <a:pt x="120" y="0"/>
                    <a:pt x="9" y="32"/>
                    <a:pt x="4" y="142"/>
                  </a:cubicBezTo>
                  <a:cubicBezTo>
                    <a:pt x="0" y="248"/>
                    <a:pt x="74" y="283"/>
                    <a:pt x="151" y="285"/>
                  </a:cubicBezTo>
                  <a:cubicBezTo>
                    <a:pt x="151" y="285"/>
                    <a:pt x="151" y="285"/>
                    <a:pt x="151" y="285"/>
                  </a:cubicBezTo>
                  <a:cubicBezTo>
                    <a:pt x="234" y="285"/>
                    <a:pt x="234" y="285"/>
                    <a:pt x="234" y="285"/>
                  </a:cubicBezTo>
                  <a:cubicBezTo>
                    <a:pt x="280" y="285"/>
                    <a:pt x="305" y="303"/>
                    <a:pt x="303" y="346"/>
                  </a:cubicBezTo>
                  <a:cubicBezTo>
                    <a:pt x="301" y="391"/>
                    <a:pt x="252" y="405"/>
                    <a:pt x="203" y="405"/>
                  </a:cubicBezTo>
                  <a:cubicBezTo>
                    <a:pt x="105" y="405"/>
                    <a:pt x="44" y="372"/>
                    <a:pt x="44" y="372"/>
                  </a:cubicBezTo>
                  <a:cubicBezTo>
                    <a:pt x="12" y="446"/>
                    <a:pt x="12" y="446"/>
                    <a:pt x="12" y="446"/>
                  </a:cubicBezTo>
                  <a:cubicBezTo>
                    <a:pt x="12" y="446"/>
                    <a:pt x="83" y="486"/>
                    <a:pt x="194" y="486"/>
                  </a:cubicBezTo>
                  <a:cubicBezTo>
                    <a:pt x="275" y="486"/>
                    <a:pt x="386" y="454"/>
                    <a:pt x="391" y="345"/>
                  </a:cubicBezTo>
                  <a:cubicBezTo>
                    <a:pt x="395" y="238"/>
                    <a:pt x="321" y="203"/>
                    <a:pt x="244"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9" name="Freeform 9">
              <a:extLst>
                <a:ext uri="{FF2B5EF4-FFF2-40B4-BE49-F238E27FC236}">
                  <a16:creationId xmlns:a16="http://schemas.microsoft.com/office/drawing/2014/main" id="{64FE414C-3DB9-4FE9-B834-0A39C9D48ABF}"/>
                </a:ext>
              </a:extLst>
            </p:cNvPr>
            <p:cNvSpPr>
              <a:spLocks noEditPoints="1"/>
            </p:cNvSpPr>
            <p:nvPr userDrawn="1"/>
          </p:nvSpPr>
          <p:spPr bwMode="auto">
            <a:xfrm>
              <a:off x="2719388" y="4406900"/>
              <a:ext cx="671513" cy="735013"/>
            </a:xfrm>
            <a:custGeom>
              <a:avLst/>
              <a:gdLst>
                <a:gd name="T0" fmla="*/ 220 w 442"/>
                <a:gd name="T1" fmla="*/ 0 h 484"/>
                <a:gd name="T2" fmla="*/ 39 w 442"/>
                <a:gd name="T3" fmla="*/ 30 h 484"/>
                <a:gd name="T4" fmla="*/ 75 w 442"/>
                <a:gd name="T5" fmla="*/ 104 h 484"/>
                <a:gd name="T6" fmla="*/ 230 w 442"/>
                <a:gd name="T7" fmla="*/ 81 h 484"/>
                <a:gd name="T8" fmla="*/ 350 w 442"/>
                <a:gd name="T9" fmla="*/ 168 h 484"/>
                <a:gd name="T10" fmla="*/ 350 w 442"/>
                <a:gd name="T11" fmla="*/ 196 h 484"/>
                <a:gd name="T12" fmla="*/ 168 w 442"/>
                <a:gd name="T13" fmla="*/ 196 h 484"/>
                <a:gd name="T14" fmla="*/ 0 w 442"/>
                <a:gd name="T15" fmla="*/ 339 h 484"/>
                <a:gd name="T16" fmla="*/ 181 w 442"/>
                <a:gd name="T17" fmla="*/ 484 h 484"/>
                <a:gd name="T18" fmla="*/ 350 w 442"/>
                <a:gd name="T19" fmla="*/ 417 h 484"/>
                <a:gd name="T20" fmla="*/ 350 w 442"/>
                <a:gd name="T21" fmla="*/ 484 h 484"/>
                <a:gd name="T22" fmla="*/ 442 w 442"/>
                <a:gd name="T23" fmla="*/ 484 h 484"/>
                <a:gd name="T24" fmla="*/ 442 w 442"/>
                <a:gd name="T25" fmla="*/ 142 h 484"/>
                <a:gd name="T26" fmla="*/ 220 w 442"/>
                <a:gd name="T27" fmla="*/ 0 h 484"/>
                <a:gd name="T28" fmla="*/ 350 w 442"/>
                <a:gd name="T29" fmla="*/ 295 h 484"/>
                <a:gd name="T30" fmla="*/ 198 w 442"/>
                <a:gd name="T31" fmla="*/ 407 h 484"/>
                <a:gd name="T32" fmla="*/ 95 w 442"/>
                <a:gd name="T33" fmla="*/ 338 h 484"/>
                <a:gd name="T34" fmla="*/ 173 w 442"/>
                <a:gd name="T35" fmla="*/ 269 h 484"/>
                <a:gd name="T36" fmla="*/ 350 w 442"/>
                <a:gd name="T37" fmla="*/ 269 h 484"/>
                <a:gd name="T38" fmla="*/ 350 w 442"/>
                <a:gd name="T39" fmla="*/ 29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484">
                  <a:moveTo>
                    <a:pt x="220" y="0"/>
                  </a:moveTo>
                  <a:cubicBezTo>
                    <a:pt x="135" y="0"/>
                    <a:pt x="72" y="18"/>
                    <a:pt x="39" y="30"/>
                  </a:cubicBezTo>
                  <a:cubicBezTo>
                    <a:pt x="75" y="104"/>
                    <a:pt x="75" y="104"/>
                    <a:pt x="75" y="104"/>
                  </a:cubicBezTo>
                  <a:cubicBezTo>
                    <a:pt x="105" y="95"/>
                    <a:pt x="159" y="81"/>
                    <a:pt x="230" y="81"/>
                  </a:cubicBezTo>
                  <a:cubicBezTo>
                    <a:pt x="285" y="81"/>
                    <a:pt x="350" y="96"/>
                    <a:pt x="350" y="168"/>
                  </a:cubicBezTo>
                  <a:cubicBezTo>
                    <a:pt x="350" y="168"/>
                    <a:pt x="350" y="194"/>
                    <a:pt x="350" y="196"/>
                  </a:cubicBezTo>
                  <a:cubicBezTo>
                    <a:pt x="168" y="196"/>
                    <a:pt x="168" y="196"/>
                    <a:pt x="168" y="196"/>
                  </a:cubicBezTo>
                  <a:cubicBezTo>
                    <a:pt x="75" y="196"/>
                    <a:pt x="0" y="229"/>
                    <a:pt x="0" y="339"/>
                  </a:cubicBezTo>
                  <a:cubicBezTo>
                    <a:pt x="0" y="438"/>
                    <a:pt x="81" y="484"/>
                    <a:pt x="181" y="484"/>
                  </a:cubicBezTo>
                  <a:cubicBezTo>
                    <a:pt x="298" y="484"/>
                    <a:pt x="350" y="417"/>
                    <a:pt x="350" y="417"/>
                  </a:cubicBezTo>
                  <a:cubicBezTo>
                    <a:pt x="350" y="484"/>
                    <a:pt x="350" y="484"/>
                    <a:pt x="350" y="484"/>
                  </a:cubicBezTo>
                  <a:cubicBezTo>
                    <a:pt x="442" y="484"/>
                    <a:pt x="442" y="484"/>
                    <a:pt x="442" y="484"/>
                  </a:cubicBezTo>
                  <a:cubicBezTo>
                    <a:pt x="442" y="142"/>
                    <a:pt x="442" y="142"/>
                    <a:pt x="442" y="142"/>
                  </a:cubicBezTo>
                  <a:cubicBezTo>
                    <a:pt x="437" y="32"/>
                    <a:pt x="311" y="0"/>
                    <a:pt x="220" y="0"/>
                  </a:cubicBezTo>
                  <a:close/>
                  <a:moveTo>
                    <a:pt x="350" y="295"/>
                  </a:moveTo>
                  <a:cubicBezTo>
                    <a:pt x="350" y="366"/>
                    <a:pt x="258" y="407"/>
                    <a:pt x="198" y="407"/>
                  </a:cubicBezTo>
                  <a:cubicBezTo>
                    <a:pt x="153" y="407"/>
                    <a:pt x="95" y="392"/>
                    <a:pt x="95" y="338"/>
                  </a:cubicBezTo>
                  <a:cubicBezTo>
                    <a:pt x="95" y="284"/>
                    <a:pt x="126" y="269"/>
                    <a:pt x="173" y="269"/>
                  </a:cubicBezTo>
                  <a:cubicBezTo>
                    <a:pt x="350" y="269"/>
                    <a:pt x="350" y="269"/>
                    <a:pt x="350" y="269"/>
                  </a:cubicBezTo>
                  <a:lnTo>
                    <a:pt x="350"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0" name="Freeform 10">
              <a:extLst>
                <a:ext uri="{FF2B5EF4-FFF2-40B4-BE49-F238E27FC236}">
                  <a16:creationId xmlns:a16="http://schemas.microsoft.com/office/drawing/2014/main" id="{CCE5207A-3E84-4DC4-A07C-47027DA0FFA6}"/>
                </a:ext>
              </a:extLst>
            </p:cNvPr>
            <p:cNvSpPr>
              <a:spLocks/>
            </p:cNvSpPr>
            <p:nvPr userDrawn="1"/>
          </p:nvSpPr>
          <p:spPr bwMode="auto">
            <a:xfrm>
              <a:off x="3625850" y="0"/>
              <a:ext cx="1914525" cy="965200"/>
            </a:xfrm>
            <a:custGeom>
              <a:avLst/>
              <a:gdLst>
                <a:gd name="T0" fmla="*/ 1260 w 1260"/>
                <a:gd name="T1" fmla="*/ 183 h 636"/>
                <a:gd name="T2" fmla="*/ 632 w 1260"/>
                <a:gd name="T3" fmla="*/ 0 h 636"/>
                <a:gd name="T4" fmla="*/ 0 w 1260"/>
                <a:gd name="T5" fmla="*/ 174 h 636"/>
                <a:gd name="T6" fmla="*/ 630 w 1260"/>
                <a:gd name="T7" fmla="*/ 635 h 636"/>
                <a:gd name="T8" fmla="*/ 1260 w 1260"/>
                <a:gd name="T9" fmla="*/ 183 h 636"/>
              </a:gdLst>
              <a:ahLst/>
              <a:cxnLst>
                <a:cxn ang="0">
                  <a:pos x="T0" y="T1"/>
                </a:cxn>
                <a:cxn ang="0">
                  <a:pos x="T2" y="T3"/>
                </a:cxn>
                <a:cxn ang="0">
                  <a:pos x="T4" y="T5"/>
                </a:cxn>
                <a:cxn ang="0">
                  <a:pos x="T6" y="T7"/>
                </a:cxn>
                <a:cxn ang="0">
                  <a:pos x="T8" y="T9"/>
                </a:cxn>
              </a:cxnLst>
              <a:rect l="0" t="0" r="r" b="b"/>
              <a:pathLst>
                <a:path w="1260" h="636">
                  <a:moveTo>
                    <a:pt x="1260" y="183"/>
                  </a:moveTo>
                  <a:cubicBezTo>
                    <a:pt x="1088" y="73"/>
                    <a:pt x="862" y="0"/>
                    <a:pt x="632" y="0"/>
                  </a:cubicBezTo>
                  <a:cubicBezTo>
                    <a:pt x="418" y="0"/>
                    <a:pt x="197" y="52"/>
                    <a:pt x="0" y="174"/>
                  </a:cubicBezTo>
                  <a:cubicBezTo>
                    <a:pt x="0" y="174"/>
                    <a:pt x="269" y="634"/>
                    <a:pt x="630" y="635"/>
                  </a:cubicBezTo>
                  <a:cubicBezTo>
                    <a:pt x="992" y="636"/>
                    <a:pt x="1260" y="183"/>
                    <a:pt x="1260"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1" name="Freeform 11">
              <a:extLst>
                <a:ext uri="{FF2B5EF4-FFF2-40B4-BE49-F238E27FC236}">
                  <a16:creationId xmlns:a16="http://schemas.microsoft.com/office/drawing/2014/main" id="{77B6E331-2620-41C0-B97C-1B12164FD9AD}"/>
                </a:ext>
              </a:extLst>
            </p:cNvPr>
            <p:cNvSpPr>
              <a:spLocks/>
            </p:cNvSpPr>
            <p:nvPr userDrawn="1"/>
          </p:nvSpPr>
          <p:spPr bwMode="auto">
            <a:xfrm>
              <a:off x="2722563" y="436563"/>
              <a:ext cx="1201738" cy="1819275"/>
            </a:xfrm>
            <a:custGeom>
              <a:avLst/>
              <a:gdLst>
                <a:gd name="T0" fmla="*/ 438 w 791"/>
                <a:gd name="T1" fmla="*/ 0 h 1198"/>
                <a:gd name="T2" fmla="*/ 75 w 791"/>
                <a:gd name="T3" fmla="*/ 545 h 1198"/>
                <a:gd name="T4" fmla="*/ 52 w 791"/>
                <a:gd name="T5" fmla="*/ 1198 h 1198"/>
                <a:gd name="T6" fmla="*/ 679 w 791"/>
                <a:gd name="T7" fmla="*/ 742 h 1198"/>
                <a:gd name="T8" fmla="*/ 438 w 791"/>
                <a:gd name="T9" fmla="*/ 0 h 1198"/>
              </a:gdLst>
              <a:ahLst/>
              <a:cxnLst>
                <a:cxn ang="0">
                  <a:pos x="T0" y="T1"/>
                </a:cxn>
                <a:cxn ang="0">
                  <a:pos x="T2" y="T3"/>
                </a:cxn>
                <a:cxn ang="0">
                  <a:pos x="T4" y="T5"/>
                </a:cxn>
                <a:cxn ang="0">
                  <a:pos x="T6" y="T7"/>
                </a:cxn>
                <a:cxn ang="0">
                  <a:pos x="T8" y="T9"/>
                </a:cxn>
              </a:cxnLst>
              <a:rect l="0" t="0" r="r" b="b"/>
              <a:pathLst>
                <a:path w="791" h="1198">
                  <a:moveTo>
                    <a:pt x="438" y="0"/>
                  </a:moveTo>
                  <a:cubicBezTo>
                    <a:pt x="273" y="139"/>
                    <a:pt x="147" y="326"/>
                    <a:pt x="75" y="545"/>
                  </a:cubicBezTo>
                  <a:cubicBezTo>
                    <a:pt x="4" y="764"/>
                    <a:pt x="0" y="981"/>
                    <a:pt x="52" y="1198"/>
                  </a:cubicBezTo>
                  <a:cubicBezTo>
                    <a:pt x="52" y="1198"/>
                    <a:pt x="566" y="1086"/>
                    <a:pt x="679" y="742"/>
                  </a:cubicBezTo>
                  <a:cubicBezTo>
                    <a:pt x="791" y="399"/>
                    <a:pt x="438" y="0"/>
                    <a:pt x="4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2" name="Freeform 12">
              <a:extLst>
                <a:ext uri="{FF2B5EF4-FFF2-40B4-BE49-F238E27FC236}">
                  <a16:creationId xmlns:a16="http://schemas.microsoft.com/office/drawing/2014/main" id="{DA1FDC7C-42C8-4041-B97D-F2CA92B55788}"/>
                </a:ext>
              </a:extLst>
            </p:cNvPr>
            <p:cNvSpPr>
              <a:spLocks/>
            </p:cNvSpPr>
            <p:nvPr userDrawn="1"/>
          </p:nvSpPr>
          <p:spPr bwMode="auto">
            <a:xfrm>
              <a:off x="2882900" y="2185988"/>
              <a:ext cx="1622425" cy="1447800"/>
            </a:xfrm>
            <a:custGeom>
              <a:avLst/>
              <a:gdLst>
                <a:gd name="T0" fmla="*/ 0 w 1067"/>
                <a:gd name="T1" fmla="*/ 211 h 954"/>
                <a:gd name="T2" fmla="*/ 401 w 1067"/>
                <a:gd name="T3" fmla="*/ 726 h 954"/>
                <a:gd name="T4" fmla="*/ 1016 w 1067"/>
                <a:gd name="T5" fmla="*/ 954 h 954"/>
                <a:gd name="T6" fmla="*/ 775 w 1067"/>
                <a:gd name="T7" fmla="*/ 213 h 954"/>
                <a:gd name="T8" fmla="*/ 0 w 1067"/>
                <a:gd name="T9" fmla="*/ 211 h 954"/>
              </a:gdLst>
              <a:ahLst/>
              <a:cxnLst>
                <a:cxn ang="0">
                  <a:pos x="T0" y="T1"/>
                </a:cxn>
                <a:cxn ang="0">
                  <a:pos x="T2" y="T3"/>
                </a:cxn>
                <a:cxn ang="0">
                  <a:pos x="T4" y="T5"/>
                </a:cxn>
                <a:cxn ang="0">
                  <a:pos x="T6" y="T7"/>
                </a:cxn>
                <a:cxn ang="0">
                  <a:pos x="T8" y="T9"/>
                </a:cxn>
              </a:cxnLst>
              <a:rect l="0" t="0" r="r" b="b"/>
              <a:pathLst>
                <a:path w="1067" h="954">
                  <a:moveTo>
                    <a:pt x="0" y="211"/>
                  </a:moveTo>
                  <a:cubicBezTo>
                    <a:pt x="84" y="414"/>
                    <a:pt x="218" y="590"/>
                    <a:pt x="401" y="726"/>
                  </a:cubicBezTo>
                  <a:cubicBezTo>
                    <a:pt x="586" y="863"/>
                    <a:pt x="810" y="941"/>
                    <a:pt x="1016" y="954"/>
                  </a:cubicBezTo>
                  <a:cubicBezTo>
                    <a:pt x="1016" y="954"/>
                    <a:pt x="1067" y="426"/>
                    <a:pt x="775" y="213"/>
                  </a:cubicBezTo>
                  <a:cubicBezTo>
                    <a:pt x="483" y="0"/>
                    <a:pt x="0" y="211"/>
                    <a:pt x="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3" name="Freeform 13">
              <a:extLst>
                <a:ext uri="{FF2B5EF4-FFF2-40B4-BE49-F238E27FC236}">
                  <a16:creationId xmlns:a16="http://schemas.microsoft.com/office/drawing/2014/main" id="{B7F7052C-55C2-4219-9B97-3B0041EC6A8C}"/>
                </a:ext>
              </a:extLst>
            </p:cNvPr>
            <p:cNvSpPr>
              <a:spLocks/>
            </p:cNvSpPr>
            <p:nvPr userDrawn="1"/>
          </p:nvSpPr>
          <p:spPr bwMode="auto">
            <a:xfrm>
              <a:off x="4635500" y="2182813"/>
              <a:ext cx="1627188" cy="1450975"/>
            </a:xfrm>
            <a:custGeom>
              <a:avLst/>
              <a:gdLst>
                <a:gd name="T0" fmla="*/ 58 w 1071"/>
                <a:gd name="T1" fmla="*/ 956 h 956"/>
                <a:gd name="T2" fmla="*/ 669 w 1071"/>
                <a:gd name="T3" fmla="*/ 725 h 956"/>
                <a:gd name="T4" fmla="*/ 1071 w 1071"/>
                <a:gd name="T5" fmla="*/ 207 h 956"/>
                <a:gd name="T6" fmla="*/ 291 w 1071"/>
                <a:gd name="T7" fmla="*/ 215 h 956"/>
                <a:gd name="T8" fmla="*/ 58 w 1071"/>
                <a:gd name="T9" fmla="*/ 956 h 956"/>
              </a:gdLst>
              <a:ahLst/>
              <a:cxnLst>
                <a:cxn ang="0">
                  <a:pos x="T0" y="T1"/>
                </a:cxn>
                <a:cxn ang="0">
                  <a:pos x="T2" y="T3"/>
                </a:cxn>
                <a:cxn ang="0">
                  <a:pos x="T4" y="T5"/>
                </a:cxn>
                <a:cxn ang="0">
                  <a:pos x="T6" y="T7"/>
                </a:cxn>
                <a:cxn ang="0">
                  <a:pos x="T8" y="T9"/>
                </a:cxn>
              </a:cxnLst>
              <a:rect l="0" t="0" r="r" b="b"/>
              <a:pathLst>
                <a:path w="1071" h="956">
                  <a:moveTo>
                    <a:pt x="58" y="956"/>
                  </a:moveTo>
                  <a:cubicBezTo>
                    <a:pt x="289" y="933"/>
                    <a:pt x="482" y="860"/>
                    <a:pt x="669" y="725"/>
                  </a:cubicBezTo>
                  <a:cubicBezTo>
                    <a:pt x="850" y="594"/>
                    <a:pt x="987" y="409"/>
                    <a:pt x="1071" y="207"/>
                  </a:cubicBezTo>
                  <a:cubicBezTo>
                    <a:pt x="1071" y="207"/>
                    <a:pt x="581" y="0"/>
                    <a:pt x="291" y="215"/>
                  </a:cubicBezTo>
                  <a:cubicBezTo>
                    <a:pt x="0" y="431"/>
                    <a:pt x="58" y="956"/>
                    <a:pt x="58" y="9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4" name="Freeform 14">
              <a:extLst>
                <a:ext uri="{FF2B5EF4-FFF2-40B4-BE49-F238E27FC236}">
                  <a16:creationId xmlns:a16="http://schemas.microsoft.com/office/drawing/2014/main" id="{CD66E80E-6FF0-460D-B6F3-3BFD4976318D}"/>
                </a:ext>
              </a:extLst>
            </p:cNvPr>
            <p:cNvSpPr>
              <a:spLocks/>
            </p:cNvSpPr>
            <p:nvPr userDrawn="1"/>
          </p:nvSpPr>
          <p:spPr bwMode="auto">
            <a:xfrm>
              <a:off x="5219700" y="439738"/>
              <a:ext cx="1195388" cy="1819275"/>
            </a:xfrm>
            <a:custGeom>
              <a:avLst/>
              <a:gdLst>
                <a:gd name="T0" fmla="*/ 737 w 787"/>
                <a:gd name="T1" fmla="*/ 1198 h 1198"/>
                <a:gd name="T2" fmla="*/ 715 w 787"/>
                <a:gd name="T3" fmla="*/ 544 h 1198"/>
                <a:gd name="T4" fmla="*/ 355 w 787"/>
                <a:gd name="T5" fmla="*/ 0 h 1198"/>
                <a:gd name="T6" fmla="*/ 111 w 787"/>
                <a:gd name="T7" fmla="*/ 739 h 1198"/>
                <a:gd name="T8" fmla="*/ 737 w 787"/>
                <a:gd name="T9" fmla="*/ 1198 h 1198"/>
              </a:gdLst>
              <a:ahLst/>
              <a:cxnLst>
                <a:cxn ang="0">
                  <a:pos x="T0" y="T1"/>
                </a:cxn>
                <a:cxn ang="0">
                  <a:pos x="T2" y="T3"/>
                </a:cxn>
                <a:cxn ang="0">
                  <a:pos x="T4" y="T5"/>
                </a:cxn>
                <a:cxn ang="0">
                  <a:pos x="T6" y="T7"/>
                </a:cxn>
                <a:cxn ang="0">
                  <a:pos x="T8" y="T9"/>
                </a:cxn>
              </a:cxnLst>
              <a:rect l="0" t="0" r="r" b="b"/>
              <a:pathLst>
                <a:path w="787" h="1198">
                  <a:moveTo>
                    <a:pt x="737" y="1198"/>
                  </a:moveTo>
                  <a:cubicBezTo>
                    <a:pt x="787" y="991"/>
                    <a:pt x="786" y="764"/>
                    <a:pt x="715" y="544"/>
                  </a:cubicBezTo>
                  <a:cubicBezTo>
                    <a:pt x="645" y="325"/>
                    <a:pt x="518" y="144"/>
                    <a:pt x="355" y="0"/>
                  </a:cubicBezTo>
                  <a:cubicBezTo>
                    <a:pt x="355" y="0"/>
                    <a:pt x="0" y="395"/>
                    <a:pt x="111" y="739"/>
                  </a:cubicBezTo>
                  <a:cubicBezTo>
                    <a:pt x="222" y="1083"/>
                    <a:pt x="737" y="1198"/>
                    <a:pt x="737" y="1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15" name="Groupe 14">
            <a:extLst>
              <a:ext uri="{FF2B5EF4-FFF2-40B4-BE49-F238E27FC236}">
                <a16:creationId xmlns:a16="http://schemas.microsoft.com/office/drawing/2014/main" id="{EF6742AF-C8D3-4ECE-A715-D2E9132A76D7}"/>
              </a:ext>
            </a:extLst>
          </p:cNvPr>
          <p:cNvGrpSpPr/>
          <p:nvPr userDrawn="1"/>
        </p:nvGrpSpPr>
        <p:grpSpPr>
          <a:xfrm>
            <a:off x="5080918" y="1787749"/>
            <a:ext cx="2691987" cy="1326926"/>
            <a:chOff x="1876472" y="1243012"/>
            <a:chExt cx="5386683" cy="2655188"/>
          </a:xfrm>
          <a:solidFill>
            <a:srgbClr val="FFE800"/>
          </a:solidFill>
        </p:grpSpPr>
        <p:sp>
          <p:nvSpPr>
            <p:cNvPr id="8" name="Forme libre : forme 7">
              <a:extLst>
                <a:ext uri="{FF2B5EF4-FFF2-40B4-BE49-F238E27FC236}">
                  <a16:creationId xmlns:a16="http://schemas.microsoft.com/office/drawing/2014/main" id="{E89B02AF-DB8F-42C4-A8A6-230344B46333}"/>
                </a:ext>
              </a:extLst>
            </p:cNvPr>
            <p:cNvSpPr/>
            <p:nvPr/>
          </p:nvSpPr>
          <p:spPr>
            <a:xfrm>
              <a:off x="5656023" y="2294286"/>
              <a:ext cx="757978" cy="1289494"/>
            </a:xfrm>
            <a:custGeom>
              <a:avLst/>
              <a:gdLst>
                <a:gd name="connsiteX0" fmla="*/ 32211 w 757978"/>
                <a:gd name="connsiteY0" fmla="*/ 473202 h 1289494"/>
                <a:gd name="connsiteX1" fmla="*/ 252143 w 757978"/>
                <a:gd name="connsiteY1" fmla="*/ 1289495 h 1289494"/>
                <a:gd name="connsiteX2" fmla="*/ 675434 w 757978"/>
                <a:gd name="connsiteY2" fmla="*/ 708850 h 1289494"/>
                <a:gd name="connsiteX3" fmla="*/ 733918 w 757978"/>
                <a:gd name="connsiteY3" fmla="*/ 0 h 1289494"/>
                <a:gd name="connsiteX4" fmla="*/ 32211 w 757978"/>
                <a:gd name="connsiteY4" fmla="*/ 473202 h 1289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978" h="1289494">
                  <a:moveTo>
                    <a:pt x="32211" y="473202"/>
                  </a:moveTo>
                  <a:cubicBezTo>
                    <a:pt x="-102377" y="834104"/>
                    <a:pt x="226711" y="1257586"/>
                    <a:pt x="252143" y="1289495"/>
                  </a:cubicBezTo>
                  <a:cubicBezTo>
                    <a:pt x="438166" y="1143857"/>
                    <a:pt x="587423" y="946595"/>
                    <a:pt x="675434" y="708850"/>
                  </a:cubicBezTo>
                  <a:cubicBezTo>
                    <a:pt x="762493" y="473678"/>
                    <a:pt x="778399" y="229457"/>
                    <a:pt x="733918" y="0"/>
                  </a:cubicBezTo>
                  <a:cubicBezTo>
                    <a:pt x="702390" y="5715"/>
                    <a:pt x="168038" y="108966"/>
                    <a:pt x="32211" y="473202"/>
                  </a:cubicBezTo>
                  <a:close/>
                </a:path>
              </a:pathLst>
            </a:custGeom>
            <a:grpFill/>
            <a:ln w="9525" cap="flat">
              <a:noFill/>
              <a:prstDash val="solid"/>
              <a:miter/>
            </a:ln>
          </p:spPr>
          <p:txBody>
            <a:bodyPr rtlCol="0" anchor="ctr"/>
            <a:lstStyle/>
            <a:p>
              <a:endParaRPr lang="fr-FR" dirty="0"/>
            </a:p>
          </p:txBody>
        </p:sp>
        <p:sp>
          <p:nvSpPr>
            <p:cNvPr id="11" name="Forme libre : forme 10">
              <a:extLst>
                <a:ext uri="{FF2B5EF4-FFF2-40B4-BE49-F238E27FC236}">
                  <a16:creationId xmlns:a16="http://schemas.microsoft.com/office/drawing/2014/main" id="{68B4B2E3-6F03-4BD4-BB28-FCDF5C00B34A}"/>
                </a:ext>
              </a:extLst>
            </p:cNvPr>
            <p:cNvSpPr/>
            <p:nvPr/>
          </p:nvSpPr>
          <p:spPr>
            <a:xfrm>
              <a:off x="6505177" y="2608706"/>
              <a:ext cx="757978" cy="1289494"/>
            </a:xfrm>
            <a:custGeom>
              <a:avLst/>
              <a:gdLst>
                <a:gd name="connsiteX0" fmla="*/ 32211 w 757978"/>
                <a:gd name="connsiteY0" fmla="*/ 473202 h 1289494"/>
                <a:gd name="connsiteX1" fmla="*/ 252143 w 757978"/>
                <a:gd name="connsiteY1" fmla="*/ 1289495 h 1289494"/>
                <a:gd name="connsiteX2" fmla="*/ 675434 w 757978"/>
                <a:gd name="connsiteY2" fmla="*/ 708851 h 1289494"/>
                <a:gd name="connsiteX3" fmla="*/ 733918 w 757978"/>
                <a:gd name="connsiteY3" fmla="*/ 0 h 1289494"/>
                <a:gd name="connsiteX4" fmla="*/ 32211 w 757978"/>
                <a:gd name="connsiteY4" fmla="*/ 473202 h 1289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978" h="1289494">
                  <a:moveTo>
                    <a:pt x="32211" y="473202"/>
                  </a:moveTo>
                  <a:cubicBezTo>
                    <a:pt x="-102377" y="834104"/>
                    <a:pt x="226712" y="1257586"/>
                    <a:pt x="252143" y="1289495"/>
                  </a:cubicBezTo>
                  <a:cubicBezTo>
                    <a:pt x="438167" y="1143857"/>
                    <a:pt x="587423" y="946594"/>
                    <a:pt x="675434" y="708851"/>
                  </a:cubicBezTo>
                  <a:cubicBezTo>
                    <a:pt x="762493" y="473678"/>
                    <a:pt x="778399" y="229457"/>
                    <a:pt x="733918" y="0"/>
                  </a:cubicBezTo>
                  <a:cubicBezTo>
                    <a:pt x="702485" y="5810"/>
                    <a:pt x="168037" y="109061"/>
                    <a:pt x="32211" y="473202"/>
                  </a:cubicBezTo>
                  <a:close/>
                </a:path>
              </a:pathLst>
            </a:custGeom>
            <a:grpFill/>
            <a:ln w="9525" cap="flat">
              <a:noFill/>
              <a:prstDash val="solid"/>
              <a:miter/>
            </a:ln>
          </p:spPr>
          <p:txBody>
            <a:bodyPr rtlCol="0" anchor="ctr"/>
            <a:lstStyle/>
            <a:p>
              <a:endParaRPr lang="fr-FR" dirty="0"/>
            </a:p>
          </p:txBody>
        </p:sp>
        <p:sp>
          <p:nvSpPr>
            <p:cNvPr id="12" name="Forme libre : forme 11">
              <a:extLst>
                <a:ext uri="{FF2B5EF4-FFF2-40B4-BE49-F238E27FC236}">
                  <a16:creationId xmlns:a16="http://schemas.microsoft.com/office/drawing/2014/main" id="{99B404BE-FE54-428A-911D-CAC51B52FD2D}"/>
                </a:ext>
              </a:extLst>
            </p:cNvPr>
            <p:cNvSpPr/>
            <p:nvPr/>
          </p:nvSpPr>
          <p:spPr>
            <a:xfrm>
              <a:off x="2704671" y="1549717"/>
              <a:ext cx="755433" cy="1292256"/>
            </a:xfrm>
            <a:custGeom>
              <a:avLst/>
              <a:gdLst>
                <a:gd name="connsiteX0" fmla="*/ 724043 w 755433"/>
                <a:gd name="connsiteY0" fmla="*/ 816102 h 1292256"/>
                <a:gd name="connsiteX1" fmla="*/ 25574 w 755433"/>
                <a:gd name="connsiteY1" fmla="*/ 1292257 h 1292256"/>
                <a:gd name="connsiteX2" fmla="*/ 82534 w 755433"/>
                <a:gd name="connsiteY2" fmla="*/ 575977 h 1292256"/>
                <a:gd name="connsiteX3" fmla="*/ 499824 w 755433"/>
                <a:gd name="connsiteY3" fmla="*/ 0 h 1292256"/>
                <a:gd name="connsiteX4" fmla="*/ 724043 w 755433"/>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33" h="1292256">
                  <a:moveTo>
                    <a:pt x="724043" y="816102"/>
                  </a:moveTo>
                  <a:cubicBezTo>
                    <a:pt x="591074" y="1177671"/>
                    <a:pt x="65579" y="1284637"/>
                    <a:pt x="25574" y="1292257"/>
                  </a:cubicBezTo>
                  <a:cubicBezTo>
                    <a:pt x="-20717" y="1060609"/>
                    <a:pt x="-5572" y="813721"/>
                    <a:pt x="82534" y="575977"/>
                  </a:cubicBezTo>
                  <a:cubicBezTo>
                    <a:pt x="169592" y="340805"/>
                    <a:pt x="316658" y="145161"/>
                    <a:pt x="499824" y="0"/>
                  </a:cubicBezTo>
                  <a:cubicBezTo>
                    <a:pt x="519922" y="24860"/>
                    <a:pt x="858250" y="451295"/>
                    <a:pt x="724043" y="816102"/>
                  </a:cubicBezTo>
                  <a:close/>
                </a:path>
              </a:pathLst>
            </a:custGeom>
            <a:grpFill/>
            <a:ln w="9525" cap="flat">
              <a:noFill/>
              <a:prstDash val="solid"/>
              <a:miter/>
            </a:ln>
          </p:spPr>
          <p:txBody>
            <a:bodyPr rtlCol="0" anchor="ctr"/>
            <a:lstStyle/>
            <a:p>
              <a:endParaRPr lang="fr-FR" dirty="0"/>
            </a:p>
          </p:txBody>
        </p:sp>
        <p:sp>
          <p:nvSpPr>
            <p:cNvPr id="13" name="Forme libre : forme 12">
              <a:extLst>
                <a:ext uri="{FF2B5EF4-FFF2-40B4-BE49-F238E27FC236}">
                  <a16:creationId xmlns:a16="http://schemas.microsoft.com/office/drawing/2014/main" id="{19526F4F-A482-4075-A175-93D5B6F1862F}"/>
                </a:ext>
              </a:extLst>
            </p:cNvPr>
            <p:cNvSpPr/>
            <p:nvPr/>
          </p:nvSpPr>
          <p:spPr>
            <a:xfrm>
              <a:off x="1876472" y="1243012"/>
              <a:ext cx="755400" cy="1292255"/>
            </a:xfrm>
            <a:custGeom>
              <a:avLst/>
              <a:gdLst>
                <a:gd name="connsiteX0" fmla="*/ 724043 w 755400"/>
                <a:gd name="connsiteY0" fmla="*/ 816102 h 1292256"/>
                <a:gd name="connsiteX1" fmla="*/ 25574 w 755400"/>
                <a:gd name="connsiteY1" fmla="*/ 1292257 h 1292256"/>
                <a:gd name="connsiteX2" fmla="*/ 82534 w 755400"/>
                <a:gd name="connsiteY2" fmla="*/ 575977 h 1292256"/>
                <a:gd name="connsiteX3" fmla="*/ 499824 w 755400"/>
                <a:gd name="connsiteY3" fmla="*/ 0 h 1292256"/>
                <a:gd name="connsiteX4" fmla="*/ 724043 w 755400"/>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00" h="1292256">
                  <a:moveTo>
                    <a:pt x="724043" y="816102"/>
                  </a:moveTo>
                  <a:cubicBezTo>
                    <a:pt x="591074" y="1177671"/>
                    <a:pt x="65579" y="1284637"/>
                    <a:pt x="25574" y="1292257"/>
                  </a:cubicBezTo>
                  <a:cubicBezTo>
                    <a:pt x="-20717" y="1060609"/>
                    <a:pt x="-5572" y="813721"/>
                    <a:pt x="82534" y="575977"/>
                  </a:cubicBezTo>
                  <a:cubicBezTo>
                    <a:pt x="169592" y="340805"/>
                    <a:pt x="316563" y="145161"/>
                    <a:pt x="499824" y="0"/>
                  </a:cubicBezTo>
                  <a:cubicBezTo>
                    <a:pt x="519922" y="24860"/>
                    <a:pt x="858155" y="451295"/>
                    <a:pt x="724043" y="816102"/>
                  </a:cubicBezTo>
                  <a:close/>
                </a:path>
              </a:pathLst>
            </a:custGeom>
            <a:grpFill/>
            <a:ln w="9525" cap="flat">
              <a:noFill/>
              <a:prstDash val="solid"/>
              <a:miter/>
            </a:ln>
          </p:spPr>
          <p:txBody>
            <a:bodyPr rtlCol="0" anchor="ctr"/>
            <a:lstStyle/>
            <a:p>
              <a:endParaRPr lang="fr-FR" dirty="0"/>
            </a:p>
          </p:txBody>
        </p:sp>
      </p:grpSp>
      <p:sp>
        <p:nvSpPr>
          <p:cNvPr id="2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None/>
              <a:defRPr sz="3250">
                <a:solidFill>
                  <a:schemeClr val="bg1"/>
                </a:solidFill>
              </a:defRPr>
            </a:lvl1pPr>
          </a:lstStyle>
          <a:p>
            <a:r>
              <a:rPr lang="fr-FR" dirty="0" smtClean="0"/>
              <a:t>1. Titre de partie</a:t>
            </a:r>
            <a:endParaRPr lang="fr-FR" dirty="0"/>
          </a:p>
        </p:txBody>
      </p:sp>
      <p:sp>
        <p:nvSpPr>
          <p:cNvPr id="23" name="Espace réservé de la date 4">
            <a:extLst>
              <a:ext uri="{FF2B5EF4-FFF2-40B4-BE49-F238E27FC236}">
                <a16:creationId xmlns:a16="http://schemas.microsoft.com/office/drawing/2014/main" id="{979B2E0D-EA57-4BD7-9C3E-D26051B48C10}"/>
              </a:ext>
            </a:extLst>
          </p:cNvPr>
          <p:cNvSpPr>
            <a:spLocks noGrp="1"/>
          </p:cNvSpPr>
          <p:nvPr>
            <p:ph type="dt" sz="half" idx="17"/>
          </p:nvPr>
        </p:nvSpPr>
        <p:spPr>
          <a:xfrm>
            <a:off x="7699725" y="4659675"/>
            <a:ext cx="1170000" cy="211929"/>
          </a:xfrm>
        </p:spPr>
        <p:txBody>
          <a:bodyPr/>
          <a:lstStyle>
            <a:lvl1pPr>
              <a:defRPr>
                <a:solidFill>
                  <a:schemeClr val="bg1"/>
                </a:solidFill>
              </a:defRPr>
            </a:lvl1pPr>
          </a:lstStyle>
          <a:p>
            <a:pPr algn="r"/>
            <a:r>
              <a:rPr lang="fr-FR" cap="all" dirty="0" smtClean="0"/>
              <a:t>XX/XX/2021</a:t>
            </a:r>
            <a:endParaRPr lang="fr-FR" cap="all" dirty="0"/>
          </a:p>
        </p:txBody>
      </p:sp>
      <p:sp>
        <p:nvSpPr>
          <p:cNvPr id="35" name="Espace réservé du pied de page 8">
            <a:extLst>
              <a:ext uri="{FF2B5EF4-FFF2-40B4-BE49-F238E27FC236}">
                <a16:creationId xmlns:a16="http://schemas.microsoft.com/office/drawing/2014/main" id="{FFFB696E-EECC-4454-8ED3-CA5C36E3B320}"/>
              </a:ext>
            </a:extLst>
          </p:cNvPr>
          <p:cNvSpPr>
            <a:spLocks noGrp="1"/>
          </p:cNvSpPr>
          <p:nvPr>
            <p:ph type="ftr" sz="quarter" idx="18"/>
          </p:nvPr>
        </p:nvSpPr>
        <p:spPr>
          <a:xfrm>
            <a:off x="275431" y="4659982"/>
            <a:ext cx="3086100" cy="211622"/>
          </a:xfrm>
        </p:spPr>
        <p:txBody>
          <a:bodyPr/>
          <a:lstStyle>
            <a:lvl1pPr>
              <a:defRPr>
                <a:solidFill>
                  <a:schemeClr val="bg1"/>
                </a:solidFill>
              </a:defRPr>
            </a:lvl1pPr>
          </a:lstStyle>
          <a:p>
            <a:r>
              <a:rPr lang="fr-FR" dirty="0" smtClean="0"/>
              <a:t>Titre de la présentation sur une seule ligne</a:t>
            </a:r>
            <a:endParaRPr lang="fr-FR" dirty="0"/>
          </a:p>
        </p:txBody>
      </p:sp>
    </p:spTree>
    <p:extLst>
      <p:ext uri="{BB962C8B-B14F-4D97-AF65-F5344CB8AC3E}">
        <p14:creationId xmlns:p14="http://schemas.microsoft.com/office/powerpoint/2010/main" val="1479004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 de titre 10">
    <p:bg>
      <p:bgPr>
        <a:solidFill>
          <a:schemeClr val="tx2"/>
        </a:solidFill>
        <a:effectLst/>
      </p:bgPr>
    </p:bg>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91A7E33E-EFFD-4ECA-B675-CED70E08C3CD}"/>
              </a:ext>
            </a:extLst>
          </p:cNvPr>
          <p:cNvSpPr>
            <a:spLocks noGrp="1"/>
          </p:cNvSpPr>
          <p:nvPr>
            <p:ph type="sldNum" sz="quarter" idx="19"/>
          </p:nvPr>
        </p:nvSpPr>
        <p:spPr/>
        <p:txBody>
          <a:bodyPr/>
          <a:lstStyle>
            <a:lvl1pPr>
              <a:defRPr>
                <a:solidFill>
                  <a:schemeClr val="bg1"/>
                </a:solidFill>
              </a:defRPr>
            </a:lvl1pPr>
          </a:lstStyle>
          <a:p>
            <a:fld id="{733122C9-A0B9-462F-8757-0847AD287B63}" type="slidenum">
              <a:rPr lang="fr-FR" smtClean="0"/>
              <a:pPr/>
              <a:t>‹N°›</a:t>
            </a:fld>
            <a:endParaRPr lang="fr-FR" dirty="0"/>
          </a:p>
        </p:txBody>
      </p:sp>
      <p:grpSp>
        <p:nvGrpSpPr>
          <p:cNvPr id="24" name="Groupe 23">
            <a:extLst>
              <a:ext uri="{FF2B5EF4-FFF2-40B4-BE49-F238E27FC236}">
                <a16:creationId xmlns:a16="http://schemas.microsoft.com/office/drawing/2014/main" id="{98AE072A-0DE3-445C-991B-1FF54D483686}"/>
              </a:ext>
            </a:extLst>
          </p:cNvPr>
          <p:cNvGrpSpPr/>
          <p:nvPr userDrawn="1"/>
        </p:nvGrpSpPr>
        <p:grpSpPr>
          <a:xfrm>
            <a:off x="8505825" y="180105"/>
            <a:ext cx="271463" cy="376632"/>
            <a:chOff x="2719388" y="0"/>
            <a:chExt cx="3708400" cy="5145088"/>
          </a:xfrm>
          <a:solidFill>
            <a:schemeClr val="bg1"/>
          </a:solidFill>
        </p:grpSpPr>
        <p:sp>
          <p:nvSpPr>
            <p:cNvPr id="25" name="Freeform 5">
              <a:extLst>
                <a:ext uri="{FF2B5EF4-FFF2-40B4-BE49-F238E27FC236}">
                  <a16:creationId xmlns:a16="http://schemas.microsoft.com/office/drawing/2014/main" id="{96EAAAE4-81CD-4923-9B00-96AA869903B0}"/>
                </a:ext>
              </a:extLst>
            </p:cNvPr>
            <p:cNvSpPr>
              <a:spLocks/>
            </p:cNvSpPr>
            <p:nvPr userDrawn="1"/>
          </p:nvSpPr>
          <p:spPr bwMode="auto">
            <a:xfrm>
              <a:off x="3552825" y="4416425"/>
              <a:ext cx="658813" cy="723900"/>
            </a:xfrm>
            <a:custGeom>
              <a:avLst/>
              <a:gdLst>
                <a:gd name="T0" fmla="*/ 258 w 434"/>
                <a:gd name="T1" fmla="*/ 0 h 477"/>
                <a:gd name="T2" fmla="*/ 92 w 434"/>
                <a:gd name="T3" fmla="*/ 67 h 477"/>
                <a:gd name="T4" fmla="*/ 92 w 434"/>
                <a:gd name="T5" fmla="*/ 0 h 477"/>
                <a:gd name="T6" fmla="*/ 0 w 434"/>
                <a:gd name="T7" fmla="*/ 0 h 477"/>
                <a:gd name="T8" fmla="*/ 0 w 434"/>
                <a:gd name="T9" fmla="*/ 477 h 477"/>
                <a:gd name="T10" fmla="*/ 92 w 434"/>
                <a:gd name="T11" fmla="*/ 477 h 477"/>
                <a:gd name="T12" fmla="*/ 92 w 434"/>
                <a:gd name="T13" fmla="*/ 187 h 477"/>
                <a:gd name="T14" fmla="*/ 241 w 434"/>
                <a:gd name="T15" fmla="*/ 76 h 477"/>
                <a:gd name="T16" fmla="*/ 342 w 434"/>
                <a:gd name="T17" fmla="*/ 161 h 477"/>
                <a:gd name="T18" fmla="*/ 342 w 434"/>
                <a:gd name="T19" fmla="*/ 161 h 477"/>
                <a:gd name="T20" fmla="*/ 342 w 434"/>
                <a:gd name="T21" fmla="*/ 477 h 477"/>
                <a:gd name="T22" fmla="*/ 434 w 434"/>
                <a:gd name="T23" fmla="*/ 477 h 477"/>
                <a:gd name="T24" fmla="*/ 434 w 434"/>
                <a:gd name="T25" fmla="*/ 161 h 477"/>
                <a:gd name="T26" fmla="*/ 258 w 434"/>
                <a:gd name="T27"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4" h="477">
                  <a:moveTo>
                    <a:pt x="258" y="0"/>
                  </a:moveTo>
                  <a:cubicBezTo>
                    <a:pt x="144" y="0"/>
                    <a:pt x="93" y="65"/>
                    <a:pt x="92" y="67"/>
                  </a:cubicBezTo>
                  <a:cubicBezTo>
                    <a:pt x="92" y="0"/>
                    <a:pt x="92" y="0"/>
                    <a:pt x="92" y="0"/>
                  </a:cubicBezTo>
                  <a:cubicBezTo>
                    <a:pt x="0" y="0"/>
                    <a:pt x="0" y="0"/>
                    <a:pt x="0" y="0"/>
                  </a:cubicBezTo>
                  <a:cubicBezTo>
                    <a:pt x="0" y="477"/>
                    <a:pt x="0" y="477"/>
                    <a:pt x="0" y="477"/>
                  </a:cubicBezTo>
                  <a:cubicBezTo>
                    <a:pt x="92" y="477"/>
                    <a:pt x="92" y="477"/>
                    <a:pt x="92" y="477"/>
                  </a:cubicBezTo>
                  <a:cubicBezTo>
                    <a:pt x="92" y="187"/>
                    <a:pt x="92" y="187"/>
                    <a:pt x="92" y="187"/>
                  </a:cubicBezTo>
                  <a:cubicBezTo>
                    <a:pt x="94" y="117"/>
                    <a:pt x="182" y="76"/>
                    <a:pt x="241" y="76"/>
                  </a:cubicBezTo>
                  <a:cubicBezTo>
                    <a:pt x="285" y="76"/>
                    <a:pt x="342" y="107"/>
                    <a:pt x="342" y="161"/>
                  </a:cubicBezTo>
                  <a:cubicBezTo>
                    <a:pt x="342" y="161"/>
                    <a:pt x="342" y="161"/>
                    <a:pt x="342" y="161"/>
                  </a:cubicBezTo>
                  <a:cubicBezTo>
                    <a:pt x="342" y="477"/>
                    <a:pt x="342" y="477"/>
                    <a:pt x="342" y="477"/>
                  </a:cubicBezTo>
                  <a:cubicBezTo>
                    <a:pt x="434" y="477"/>
                    <a:pt x="434" y="477"/>
                    <a:pt x="434" y="477"/>
                  </a:cubicBezTo>
                  <a:cubicBezTo>
                    <a:pt x="434" y="161"/>
                    <a:pt x="434" y="161"/>
                    <a:pt x="434" y="161"/>
                  </a:cubicBezTo>
                  <a:cubicBezTo>
                    <a:pt x="434" y="54"/>
                    <a:pt x="355" y="0"/>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6" name="Freeform 6">
              <a:extLst>
                <a:ext uri="{FF2B5EF4-FFF2-40B4-BE49-F238E27FC236}">
                  <a16:creationId xmlns:a16="http://schemas.microsoft.com/office/drawing/2014/main" id="{0BCD58C1-66D1-49A9-817D-EA1CCE188603}"/>
                </a:ext>
              </a:extLst>
            </p:cNvPr>
            <p:cNvSpPr>
              <a:spLocks/>
            </p:cNvSpPr>
            <p:nvPr userDrawn="1"/>
          </p:nvSpPr>
          <p:spPr bwMode="auto">
            <a:xfrm>
              <a:off x="5826125" y="4405313"/>
              <a:ext cx="601663" cy="738188"/>
            </a:xfrm>
            <a:custGeom>
              <a:avLst/>
              <a:gdLst>
                <a:gd name="T0" fmla="*/ 245 w 396"/>
                <a:gd name="T1" fmla="*/ 201 h 486"/>
                <a:gd name="T2" fmla="*/ 245 w 396"/>
                <a:gd name="T3" fmla="*/ 201 h 486"/>
                <a:gd name="T4" fmla="*/ 162 w 396"/>
                <a:gd name="T5" fmla="*/ 201 h 486"/>
                <a:gd name="T6" fmla="*/ 93 w 396"/>
                <a:gd name="T7" fmla="*/ 140 h 486"/>
                <a:gd name="T8" fmla="*/ 192 w 396"/>
                <a:gd name="T9" fmla="*/ 81 h 486"/>
                <a:gd name="T10" fmla="*/ 336 w 396"/>
                <a:gd name="T11" fmla="*/ 107 h 486"/>
                <a:gd name="T12" fmla="*/ 368 w 396"/>
                <a:gd name="T13" fmla="*/ 33 h 486"/>
                <a:gd name="T14" fmla="*/ 201 w 396"/>
                <a:gd name="T15" fmla="*/ 0 h 486"/>
                <a:gd name="T16" fmla="*/ 5 w 396"/>
                <a:gd name="T17" fmla="*/ 142 h 486"/>
                <a:gd name="T18" fmla="*/ 152 w 396"/>
                <a:gd name="T19" fmla="*/ 285 h 486"/>
                <a:gd name="T20" fmla="*/ 152 w 396"/>
                <a:gd name="T21" fmla="*/ 285 h 486"/>
                <a:gd name="T22" fmla="*/ 235 w 396"/>
                <a:gd name="T23" fmla="*/ 285 h 486"/>
                <a:gd name="T24" fmla="*/ 304 w 396"/>
                <a:gd name="T25" fmla="*/ 346 h 486"/>
                <a:gd name="T26" fmla="*/ 204 w 396"/>
                <a:gd name="T27" fmla="*/ 405 h 486"/>
                <a:gd name="T28" fmla="*/ 44 w 396"/>
                <a:gd name="T29" fmla="*/ 372 h 486"/>
                <a:gd name="T30" fmla="*/ 13 w 396"/>
                <a:gd name="T31" fmla="*/ 446 h 486"/>
                <a:gd name="T32" fmla="*/ 195 w 396"/>
                <a:gd name="T33" fmla="*/ 486 h 486"/>
                <a:gd name="T34" fmla="*/ 391 w 396"/>
                <a:gd name="T35" fmla="*/ 345 h 486"/>
                <a:gd name="T36" fmla="*/ 245 w 396"/>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6" h="486">
                  <a:moveTo>
                    <a:pt x="245" y="201"/>
                  </a:moveTo>
                  <a:cubicBezTo>
                    <a:pt x="245" y="201"/>
                    <a:pt x="245" y="201"/>
                    <a:pt x="245" y="201"/>
                  </a:cubicBezTo>
                  <a:cubicBezTo>
                    <a:pt x="162" y="201"/>
                    <a:pt x="162" y="201"/>
                    <a:pt x="162" y="201"/>
                  </a:cubicBezTo>
                  <a:cubicBezTo>
                    <a:pt x="115" y="201"/>
                    <a:pt x="91" y="183"/>
                    <a:pt x="93" y="140"/>
                  </a:cubicBezTo>
                  <a:cubicBezTo>
                    <a:pt x="95" y="95"/>
                    <a:pt x="144" y="81"/>
                    <a:pt x="192" y="81"/>
                  </a:cubicBezTo>
                  <a:cubicBezTo>
                    <a:pt x="261" y="81"/>
                    <a:pt x="312" y="98"/>
                    <a:pt x="336" y="107"/>
                  </a:cubicBezTo>
                  <a:cubicBezTo>
                    <a:pt x="368" y="33"/>
                    <a:pt x="368" y="33"/>
                    <a:pt x="368" y="33"/>
                  </a:cubicBezTo>
                  <a:cubicBezTo>
                    <a:pt x="341" y="21"/>
                    <a:pt x="282" y="0"/>
                    <a:pt x="201" y="0"/>
                  </a:cubicBezTo>
                  <a:cubicBezTo>
                    <a:pt x="121" y="0"/>
                    <a:pt x="10" y="32"/>
                    <a:pt x="5" y="142"/>
                  </a:cubicBezTo>
                  <a:cubicBezTo>
                    <a:pt x="0" y="248"/>
                    <a:pt x="74" y="283"/>
                    <a:pt x="152" y="285"/>
                  </a:cubicBezTo>
                  <a:cubicBezTo>
                    <a:pt x="152" y="285"/>
                    <a:pt x="152" y="285"/>
                    <a:pt x="152" y="285"/>
                  </a:cubicBezTo>
                  <a:cubicBezTo>
                    <a:pt x="235" y="285"/>
                    <a:pt x="235" y="285"/>
                    <a:pt x="235" y="285"/>
                  </a:cubicBezTo>
                  <a:cubicBezTo>
                    <a:pt x="281" y="285"/>
                    <a:pt x="306" y="303"/>
                    <a:pt x="304" y="346"/>
                  </a:cubicBezTo>
                  <a:cubicBezTo>
                    <a:pt x="302" y="391"/>
                    <a:pt x="253" y="405"/>
                    <a:pt x="204" y="405"/>
                  </a:cubicBezTo>
                  <a:cubicBezTo>
                    <a:pt x="106" y="405"/>
                    <a:pt x="44" y="372"/>
                    <a:pt x="44" y="372"/>
                  </a:cubicBezTo>
                  <a:cubicBezTo>
                    <a:pt x="13" y="446"/>
                    <a:pt x="13" y="446"/>
                    <a:pt x="13" y="446"/>
                  </a:cubicBezTo>
                  <a:cubicBezTo>
                    <a:pt x="13" y="446"/>
                    <a:pt x="83" y="486"/>
                    <a:pt x="195" y="486"/>
                  </a:cubicBezTo>
                  <a:cubicBezTo>
                    <a:pt x="276" y="486"/>
                    <a:pt x="387" y="454"/>
                    <a:pt x="391" y="345"/>
                  </a:cubicBezTo>
                  <a:cubicBezTo>
                    <a:pt x="396" y="238"/>
                    <a:pt x="322" y="203"/>
                    <a:pt x="245"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7" name="Freeform 7">
              <a:extLst>
                <a:ext uri="{FF2B5EF4-FFF2-40B4-BE49-F238E27FC236}">
                  <a16:creationId xmlns:a16="http://schemas.microsoft.com/office/drawing/2014/main" id="{1AE8DB6E-B1F5-4293-BB50-9FC333A20607}"/>
                </a:ext>
              </a:extLst>
            </p:cNvPr>
            <p:cNvSpPr>
              <a:spLocks noEditPoints="1"/>
            </p:cNvSpPr>
            <p:nvPr userDrawn="1"/>
          </p:nvSpPr>
          <p:spPr bwMode="auto">
            <a:xfrm>
              <a:off x="5026025" y="4402138"/>
              <a:ext cx="700088" cy="742950"/>
            </a:xfrm>
            <a:custGeom>
              <a:avLst/>
              <a:gdLst>
                <a:gd name="T0" fmla="*/ 234 w 460"/>
                <a:gd name="T1" fmla="*/ 0 h 489"/>
                <a:gd name="T2" fmla="*/ 0 w 460"/>
                <a:gd name="T3" fmla="*/ 249 h 489"/>
                <a:gd name="T4" fmla="*/ 256 w 460"/>
                <a:gd name="T5" fmla="*/ 489 h 489"/>
                <a:gd name="T6" fmla="*/ 437 w 460"/>
                <a:gd name="T7" fmla="*/ 449 h 489"/>
                <a:gd name="T8" fmla="*/ 403 w 460"/>
                <a:gd name="T9" fmla="*/ 378 h 489"/>
                <a:gd name="T10" fmla="*/ 253 w 460"/>
                <a:gd name="T11" fmla="*/ 408 h 489"/>
                <a:gd name="T12" fmla="*/ 96 w 460"/>
                <a:gd name="T13" fmla="*/ 285 h 489"/>
                <a:gd name="T14" fmla="*/ 367 w 460"/>
                <a:gd name="T15" fmla="*/ 285 h 489"/>
                <a:gd name="T16" fmla="*/ 460 w 460"/>
                <a:gd name="T17" fmla="*/ 285 h 489"/>
                <a:gd name="T18" fmla="*/ 460 w 460"/>
                <a:gd name="T19" fmla="*/ 243 h 489"/>
                <a:gd name="T20" fmla="*/ 234 w 460"/>
                <a:gd name="T21" fmla="*/ 0 h 489"/>
                <a:gd name="T22" fmla="*/ 97 w 460"/>
                <a:gd name="T23" fmla="*/ 209 h 489"/>
                <a:gd name="T24" fmla="*/ 238 w 460"/>
                <a:gd name="T25" fmla="*/ 79 h 489"/>
                <a:gd name="T26" fmla="*/ 366 w 460"/>
                <a:gd name="T27" fmla="*/ 209 h 489"/>
                <a:gd name="T28" fmla="*/ 97 w 460"/>
                <a:gd name="T29" fmla="*/ 2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0" h="489">
                  <a:moveTo>
                    <a:pt x="234" y="0"/>
                  </a:moveTo>
                  <a:cubicBezTo>
                    <a:pt x="101" y="0"/>
                    <a:pt x="0" y="77"/>
                    <a:pt x="0" y="249"/>
                  </a:cubicBezTo>
                  <a:cubicBezTo>
                    <a:pt x="0" y="421"/>
                    <a:pt x="127" y="489"/>
                    <a:pt x="256" y="489"/>
                  </a:cubicBezTo>
                  <a:cubicBezTo>
                    <a:pt x="375" y="489"/>
                    <a:pt x="437" y="449"/>
                    <a:pt x="437" y="449"/>
                  </a:cubicBezTo>
                  <a:cubicBezTo>
                    <a:pt x="403" y="378"/>
                    <a:pt x="403" y="378"/>
                    <a:pt x="403" y="378"/>
                  </a:cubicBezTo>
                  <a:cubicBezTo>
                    <a:pt x="403" y="378"/>
                    <a:pt x="357" y="408"/>
                    <a:pt x="253" y="408"/>
                  </a:cubicBezTo>
                  <a:cubicBezTo>
                    <a:pt x="182" y="408"/>
                    <a:pt x="106" y="386"/>
                    <a:pt x="96" y="285"/>
                  </a:cubicBezTo>
                  <a:cubicBezTo>
                    <a:pt x="367" y="285"/>
                    <a:pt x="367" y="285"/>
                    <a:pt x="367" y="285"/>
                  </a:cubicBezTo>
                  <a:cubicBezTo>
                    <a:pt x="460" y="285"/>
                    <a:pt x="460" y="285"/>
                    <a:pt x="460" y="285"/>
                  </a:cubicBezTo>
                  <a:cubicBezTo>
                    <a:pt x="460" y="243"/>
                    <a:pt x="460" y="243"/>
                    <a:pt x="460" y="243"/>
                  </a:cubicBezTo>
                  <a:cubicBezTo>
                    <a:pt x="460" y="87"/>
                    <a:pt x="388" y="0"/>
                    <a:pt x="234" y="0"/>
                  </a:cubicBezTo>
                  <a:close/>
                  <a:moveTo>
                    <a:pt x="97" y="209"/>
                  </a:moveTo>
                  <a:cubicBezTo>
                    <a:pt x="108" y="108"/>
                    <a:pt x="159" y="79"/>
                    <a:pt x="238" y="79"/>
                  </a:cubicBezTo>
                  <a:cubicBezTo>
                    <a:pt x="322" y="79"/>
                    <a:pt x="360" y="119"/>
                    <a:pt x="366" y="209"/>
                  </a:cubicBezTo>
                  <a:lnTo>
                    <a:pt x="97"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8" name="Freeform 8">
              <a:extLst>
                <a:ext uri="{FF2B5EF4-FFF2-40B4-BE49-F238E27FC236}">
                  <a16:creationId xmlns:a16="http://schemas.microsoft.com/office/drawing/2014/main" id="{7EC8E473-602C-4ABE-8E74-27DE0B256877}"/>
                </a:ext>
              </a:extLst>
            </p:cNvPr>
            <p:cNvSpPr>
              <a:spLocks/>
            </p:cNvSpPr>
            <p:nvPr userDrawn="1"/>
          </p:nvSpPr>
          <p:spPr bwMode="auto">
            <a:xfrm>
              <a:off x="4335463" y="4405313"/>
              <a:ext cx="600075" cy="738188"/>
            </a:xfrm>
            <a:custGeom>
              <a:avLst/>
              <a:gdLst>
                <a:gd name="T0" fmla="*/ 244 w 395"/>
                <a:gd name="T1" fmla="*/ 201 h 486"/>
                <a:gd name="T2" fmla="*/ 244 w 395"/>
                <a:gd name="T3" fmla="*/ 201 h 486"/>
                <a:gd name="T4" fmla="*/ 161 w 395"/>
                <a:gd name="T5" fmla="*/ 201 h 486"/>
                <a:gd name="T6" fmla="*/ 92 w 395"/>
                <a:gd name="T7" fmla="*/ 140 h 486"/>
                <a:gd name="T8" fmla="*/ 191 w 395"/>
                <a:gd name="T9" fmla="*/ 81 h 486"/>
                <a:gd name="T10" fmla="*/ 336 w 395"/>
                <a:gd name="T11" fmla="*/ 107 h 486"/>
                <a:gd name="T12" fmla="*/ 367 w 395"/>
                <a:gd name="T13" fmla="*/ 33 h 486"/>
                <a:gd name="T14" fmla="*/ 201 w 395"/>
                <a:gd name="T15" fmla="*/ 0 h 486"/>
                <a:gd name="T16" fmla="*/ 4 w 395"/>
                <a:gd name="T17" fmla="*/ 142 h 486"/>
                <a:gd name="T18" fmla="*/ 151 w 395"/>
                <a:gd name="T19" fmla="*/ 285 h 486"/>
                <a:gd name="T20" fmla="*/ 151 w 395"/>
                <a:gd name="T21" fmla="*/ 285 h 486"/>
                <a:gd name="T22" fmla="*/ 234 w 395"/>
                <a:gd name="T23" fmla="*/ 285 h 486"/>
                <a:gd name="T24" fmla="*/ 303 w 395"/>
                <a:gd name="T25" fmla="*/ 346 h 486"/>
                <a:gd name="T26" fmla="*/ 203 w 395"/>
                <a:gd name="T27" fmla="*/ 405 h 486"/>
                <a:gd name="T28" fmla="*/ 44 w 395"/>
                <a:gd name="T29" fmla="*/ 372 h 486"/>
                <a:gd name="T30" fmla="*/ 12 w 395"/>
                <a:gd name="T31" fmla="*/ 446 h 486"/>
                <a:gd name="T32" fmla="*/ 194 w 395"/>
                <a:gd name="T33" fmla="*/ 486 h 486"/>
                <a:gd name="T34" fmla="*/ 391 w 395"/>
                <a:gd name="T35" fmla="*/ 345 h 486"/>
                <a:gd name="T36" fmla="*/ 244 w 395"/>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5" h="486">
                  <a:moveTo>
                    <a:pt x="244" y="201"/>
                  </a:moveTo>
                  <a:cubicBezTo>
                    <a:pt x="244" y="201"/>
                    <a:pt x="244" y="201"/>
                    <a:pt x="244" y="201"/>
                  </a:cubicBezTo>
                  <a:cubicBezTo>
                    <a:pt x="161" y="201"/>
                    <a:pt x="161" y="201"/>
                    <a:pt x="161" y="201"/>
                  </a:cubicBezTo>
                  <a:cubicBezTo>
                    <a:pt x="115" y="201"/>
                    <a:pt x="90" y="183"/>
                    <a:pt x="92" y="140"/>
                  </a:cubicBezTo>
                  <a:cubicBezTo>
                    <a:pt x="94" y="95"/>
                    <a:pt x="143" y="81"/>
                    <a:pt x="191" y="81"/>
                  </a:cubicBezTo>
                  <a:cubicBezTo>
                    <a:pt x="260" y="81"/>
                    <a:pt x="311" y="98"/>
                    <a:pt x="336" y="107"/>
                  </a:cubicBezTo>
                  <a:cubicBezTo>
                    <a:pt x="367" y="33"/>
                    <a:pt x="367" y="33"/>
                    <a:pt x="367" y="33"/>
                  </a:cubicBezTo>
                  <a:cubicBezTo>
                    <a:pt x="341" y="21"/>
                    <a:pt x="282" y="0"/>
                    <a:pt x="201" y="0"/>
                  </a:cubicBezTo>
                  <a:cubicBezTo>
                    <a:pt x="120" y="0"/>
                    <a:pt x="9" y="32"/>
                    <a:pt x="4" y="142"/>
                  </a:cubicBezTo>
                  <a:cubicBezTo>
                    <a:pt x="0" y="248"/>
                    <a:pt x="74" y="283"/>
                    <a:pt x="151" y="285"/>
                  </a:cubicBezTo>
                  <a:cubicBezTo>
                    <a:pt x="151" y="285"/>
                    <a:pt x="151" y="285"/>
                    <a:pt x="151" y="285"/>
                  </a:cubicBezTo>
                  <a:cubicBezTo>
                    <a:pt x="234" y="285"/>
                    <a:pt x="234" y="285"/>
                    <a:pt x="234" y="285"/>
                  </a:cubicBezTo>
                  <a:cubicBezTo>
                    <a:pt x="280" y="285"/>
                    <a:pt x="305" y="303"/>
                    <a:pt x="303" y="346"/>
                  </a:cubicBezTo>
                  <a:cubicBezTo>
                    <a:pt x="301" y="391"/>
                    <a:pt x="252" y="405"/>
                    <a:pt x="203" y="405"/>
                  </a:cubicBezTo>
                  <a:cubicBezTo>
                    <a:pt x="105" y="405"/>
                    <a:pt x="44" y="372"/>
                    <a:pt x="44" y="372"/>
                  </a:cubicBezTo>
                  <a:cubicBezTo>
                    <a:pt x="12" y="446"/>
                    <a:pt x="12" y="446"/>
                    <a:pt x="12" y="446"/>
                  </a:cubicBezTo>
                  <a:cubicBezTo>
                    <a:pt x="12" y="446"/>
                    <a:pt x="83" y="486"/>
                    <a:pt x="194" y="486"/>
                  </a:cubicBezTo>
                  <a:cubicBezTo>
                    <a:pt x="275" y="486"/>
                    <a:pt x="386" y="454"/>
                    <a:pt x="391" y="345"/>
                  </a:cubicBezTo>
                  <a:cubicBezTo>
                    <a:pt x="395" y="238"/>
                    <a:pt x="321" y="203"/>
                    <a:pt x="244"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9" name="Freeform 9">
              <a:extLst>
                <a:ext uri="{FF2B5EF4-FFF2-40B4-BE49-F238E27FC236}">
                  <a16:creationId xmlns:a16="http://schemas.microsoft.com/office/drawing/2014/main" id="{64FE414C-3DB9-4FE9-B834-0A39C9D48ABF}"/>
                </a:ext>
              </a:extLst>
            </p:cNvPr>
            <p:cNvSpPr>
              <a:spLocks noEditPoints="1"/>
            </p:cNvSpPr>
            <p:nvPr userDrawn="1"/>
          </p:nvSpPr>
          <p:spPr bwMode="auto">
            <a:xfrm>
              <a:off x="2719388" y="4406900"/>
              <a:ext cx="671513" cy="735013"/>
            </a:xfrm>
            <a:custGeom>
              <a:avLst/>
              <a:gdLst>
                <a:gd name="T0" fmla="*/ 220 w 442"/>
                <a:gd name="T1" fmla="*/ 0 h 484"/>
                <a:gd name="T2" fmla="*/ 39 w 442"/>
                <a:gd name="T3" fmla="*/ 30 h 484"/>
                <a:gd name="T4" fmla="*/ 75 w 442"/>
                <a:gd name="T5" fmla="*/ 104 h 484"/>
                <a:gd name="T6" fmla="*/ 230 w 442"/>
                <a:gd name="T7" fmla="*/ 81 h 484"/>
                <a:gd name="T8" fmla="*/ 350 w 442"/>
                <a:gd name="T9" fmla="*/ 168 h 484"/>
                <a:gd name="T10" fmla="*/ 350 w 442"/>
                <a:gd name="T11" fmla="*/ 196 h 484"/>
                <a:gd name="T12" fmla="*/ 168 w 442"/>
                <a:gd name="T13" fmla="*/ 196 h 484"/>
                <a:gd name="T14" fmla="*/ 0 w 442"/>
                <a:gd name="T15" fmla="*/ 339 h 484"/>
                <a:gd name="T16" fmla="*/ 181 w 442"/>
                <a:gd name="T17" fmla="*/ 484 h 484"/>
                <a:gd name="T18" fmla="*/ 350 w 442"/>
                <a:gd name="T19" fmla="*/ 417 h 484"/>
                <a:gd name="T20" fmla="*/ 350 w 442"/>
                <a:gd name="T21" fmla="*/ 484 h 484"/>
                <a:gd name="T22" fmla="*/ 442 w 442"/>
                <a:gd name="T23" fmla="*/ 484 h 484"/>
                <a:gd name="T24" fmla="*/ 442 w 442"/>
                <a:gd name="T25" fmla="*/ 142 h 484"/>
                <a:gd name="T26" fmla="*/ 220 w 442"/>
                <a:gd name="T27" fmla="*/ 0 h 484"/>
                <a:gd name="T28" fmla="*/ 350 w 442"/>
                <a:gd name="T29" fmla="*/ 295 h 484"/>
                <a:gd name="T30" fmla="*/ 198 w 442"/>
                <a:gd name="T31" fmla="*/ 407 h 484"/>
                <a:gd name="T32" fmla="*/ 95 w 442"/>
                <a:gd name="T33" fmla="*/ 338 h 484"/>
                <a:gd name="T34" fmla="*/ 173 w 442"/>
                <a:gd name="T35" fmla="*/ 269 h 484"/>
                <a:gd name="T36" fmla="*/ 350 w 442"/>
                <a:gd name="T37" fmla="*/ 269 h 484"/>
                <a:gd name="T38" fmla="*/ 350 w 442"/>
                <a:gd name="T39" fmla="*/ 29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484">
                  <a:moveTo>
                    <a:pt x="220" y="0"/>
                  </a:moveTo>
                  <a:cubicBezTo>
                    <a:pt x="135" y="0"/>
                    <a:pt x="72" y="18"/>
                    <a:pt x="39" y="30"/>
                  </a:cubicBezTo>
                  <a:cubicBezTo>
                    <a:pt x="75" y="104"/>
                    <a:pt x="75" y="104"/>
                    <a:pt x="75" y="104"/>
                  </a:cubicBezTo>
                  <a:cubicBezTo>
                    <a:pt x="105" y="95"/>
                    <a:pt x="159" y="81"/>
                    <a:pt x="230" y="81"/>
                  </a:cubicBezTo>
                  <a:cubicBezTo>
                    <a:pt x="285" y="81"/>
                    <a:pt x="350" y="96"/>
                    <a:pt x="350" y="168"/>
                  </a:cubicBezTo>
                  <a:cubicBezTo>
                    <a:pt x="350" y="168"/>
                    <a:pt x="350" y="194"/>
                    <a:pt x="350" y="196"/>
                  </a:cubicBezTo>
                  <a:cubicBezTo>
                    <a:pt x="168" y="196"/>
                    <a:pt x="168" y="196"/>
                    <a:pt x="168" y="196"/>
                  </a:cubicBezTo>
                  <a:cubicBezTo>
                    <a:pt x="75" y="196"/>
                    <a:pt x="0" y="229"/>
                    <a:pt x="0" y="339"/>
                  </a:cubicBezTo>
                  <a:cubicBezTo>
                    <a:pt x="0" y="438"/>
                    <a:pt x="81" y="484"/>
                    <a:pt x="181" y="484"/>
                  </a:cubicBezTo>
                  <a:cubicBezTo>
                    <a:pt x="298" y="484"/>
                    <a:pt x="350" y="417"/>
                    <a:pt x="350" y="417"/>
                  </a:cubicBezTo>
                  <a:cubicBezTo>
                    <a:pt x="350" y="484"/>
                    <a:pt x="350" y="484"/>
                    <a:pt x="350" y="484"/>
                  </a:cubicBezTo>
                  <a:cubicBezTo>
                    <a:pt x="442" y="484"/>
                    <a:pt x="442" y="484"/>
                    <a:pt x="442" y="484"/>
                  </a:cubicBezTo>
                  <a:cubicBezTo>
                    <a:pt x="442" y="142"/>
                    <a:pt x="442" y="142"/>
                    <a:pt x="442" y="142"/>
                  </a:cubicBezTo>
                  <a:cubicBezTo>
                    <a:pt x="437" y="32"/>
                    <a:pt x="311" y="0"/>
                    <a:pt x="220" y="0"/>
                  </a:cubicBezTo>
                  <a:close/>
                  <a:moveTo>
                    <a:pt x="350" y="295"/>
                  </a:moveTo>
                  <a:cubicBezTo>
                    <a:pt x="350" y="366"/>
                    <a:pt x="258" y="407"/>
                    <a:pt x="198" y="407"/>
                  </a:cubicBezTo>
                  <a:cubicBezTo>
                    <a:pt x="153" y="407"/>
                    <a:pt x="95" y="392"/>
                    <a:pt x="95" y="338"/>
                  </a:cubicBezTo>
                  <a:cubicBezTo>
                    <a:pt x="95" y="284"/>
                    <a:pt x="126" y="269"/>
                    <a:pt x="173" y="269"/>
                  </a:cubicBezTo>
                  <a:cubicBezTo>
                    <a:pt x="350" y="269"/>
                    <a:pt x="350" y="269"/>
                    <a:pt x="350" y="269"/>
                  </a:cubicBezTo>
                  <a:lnTo>
                    <a:pt x="350"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0" name="Freeform 10">
              <a:extLst>
                <a:ext uri="{FF2B5EF4-FFF2-40B4-BE49-F238E27FC236}">
                  <a16:creationId xmlns:a16="http://schemas.microsoft.com/office/drawing/2014/main" id="{CCE5207A-3E84-4DC4-A07C-47027DA0FFA6}"/>
                </a:ext>
              </a:extLst>
            </p:cNvPr>
            <p:cNvSpPr>
              <a:spLocks/>
            </p:cNvSpPr>
            <p:nvPr userDrawn="1"/>
          </p:nvSpPr>
          <p:spPr bwMode="auto">
            <a:xfrm>
              <a:off x="3625850" y="0"/>
              <a:ext cx="1914525" cy="965200"/>
            </a:xfrm>
            <a:custGeom>
              <a:avLst/>
              <a:gdLst>
                <a:gd name="T0" fmla="*/ 1260 w 1260"/>
                <a:gd name="T1" fmla="*/ 183 h 636"/>
                <a:gd name="T2" fmla="*/ 632 w 1260"/>
                <a:gd name="T3" fmla="*/ 0 h 636"/>
                <a:gd name="T4" fmla="*/ 0 w 1260"/>
                <a:gd name="T5" fmla="*/ 174 h 636"/>
                <a:gd name="T6" fmla="*/ 630 w 1260"/>
                <a:gd name="T7" fmla="*/ 635 h 636"/>
                <a:gd name="T8" fmla="*/ 1260 w 1260"/>
                <a:gd name="T9" fmla="*/ 183 h 636"/>
              </a:gdLst>
              <a:ahLst/>
              <a:cxnLst>
                <a:cxn ang="0">
                  <a:pos x="T0" y="T1"/>
                </a:cxn>
                <a:cxn ang="0">
                  <a:pos x="T2" y="T3"/>
                </a:cxn>
                <a:cxn ang="0">
                  <a:pos x="T4" y="T5"/>
                </a:cxn>
                <a:cxn ang="0">
                  <a:pos x="T6" y="T7"/>
                </a:cxn>
                <a:cxn ang="0">
                  <a:pos x="T8" y="T9"/>
                </a:cxn>
              </a:cxnLst>
              <a:rect l="0" t="0" r="r" b="b"/>
              <a:pathLst>
                <a:path w="1260" h="636">
                  <a:moveTo>
                    <a:pt x="1260" y="183"/>
                  </a:moveTo>
                  <a:cubicBezTo>
                    <a:pt x="1088" y="73"/>
                    <a:pt x="862" y="0"/>
                    <a:pt x="632" y="0"/>
                  </a:cubicBezTo>
                  <a:cubicBezTo>
                    <a:pt x="418" y="0"/>
                    <a:pt x="197" y="52"/>
                    <a:pt x="0" y="174"/>
                  </a:cubicBezTo>
                  <a:cubicBezTo>
                    <a:pt x="0" y="174"/>
                    <a:pt x="269" y="634"/>
                    <a:pt x="630" y="635"/>
                  </a:cubicBezTo>
                  <a:cubicBezTo>
                    <a:pt x="992" y="636"/>
                    <a:pt x="1260" y="183"/>
                    <a:pt x="1260"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1" name="Freeform 11">
              <a:extLst>
                <a:ext uri="{FF2B5EF4-FFF2-40B4-BE49-F238E27FC236}">
                  <a16:creationId xmlns:a16="http://schemas.microsoft.com/office/drawing/2014/main" id="{77B6E331-2620-41C0-B97C-1B12164FD9AD}"/>
                </a:ext>
              </a:extLst>
            </p:cNvPr>
            <p:cNvSpPr>
              <a:spLocks/>
            </p:cNvSpPr>
            <p:nvPr userDrawn="1"/>
          </p:nvSpPr>
          <p:spPr bwMode="auto">
            <a:xfrm>
              <a:off x="2722563" y="436563"/>
              <a:ext cx="1201738" cy="1819275"/>
            </a:xfrm>
            <a:custGeom>
              <a:avLst/>
              <a:gdLst>
                <a:gd name="T0" fmla="*/ 438 w 791"/>
                <a:gd name="T1" fmla="*/ 0 h 1198"/>
                <a:gd name="T2" fmla="*/ 75 w 791"/>
                <a:gd name="T3" fmla="*/ 545 h 1198"/>
                <a:gd name="T4" fmla="*/ 52 w 791"/>
                <a:gd name="T5" fmla="*/ 1198 h 1198"/>
                <a:gd name="T6" fmla="*/ 679 w 791"/>
                <a:gd name="T7" fmla="*/ 742 h 1198"/>
                <a:gd name="T8" fmla="*/ 438 w 791"/>
                <a:gd name="T9" fmla="*/ 0 h 1198"/>
              </a:gdLst>
              <a:ahLst/>
              <a:cxnLst>
                <a:cxn ang="0">
                  <a:pos x="T0" y="T1"/>
                </a:cxn>
                <a:cxn ang="0">
                  <a:pos x="T2" y="T3"/>
                </a:cxn>
                <a:cxn ang="0">
                  <a:pos x="T4" y="T5"/>
                </a:cxn>
                <a:cxn ang="0">
                  <a:pos x="T6" y="T7"/>
                </a:cxn>
                <a:cxn ang="0">
                  <a:pos x="T8" y="T9"/>
                </a:cxn>
              </a:cxnLst>
              <a:rect l="0" t="0" r="r" b="b"/>
              <a:pathLst>
                <a:path w="791" h="1198">
                  <a:moveTo>
                    <a:pt x="438" y="0"/>
                  </a:moveTo>
                  <a:cubicBezTo>
                    <a:pt x="273" y="139"/>
                    <a:pt x="147" y="326"/>
                    <a:pt x="75" y="545"/>
                  </a:cubicBezTo>
                  <a:cubicBezTo>
                    <a:pt x="4" y="764"/>
                    <a:pt x="0" y="981"/>
                    <a:pt x="52" y="1198"/>
                  </a:cubicBezTo>
                  <a:cubicBezTo>
                    <a:pt x="52" y="1198"/>
                    <a:pt x="566" y="1086"/>
                    <a:pt x="679" y="742"/>
                  </a:cubicBezTo>
                  <a:cubicBezTo>
                    <a:pt x="791" y="399"/>
                    <a:pt x="438" y="0"/>
                    <a:pt x="4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2" name="Freeform 12">
              <a:extLst>
                <a:ext uri="{FF2B5EF4-FFF2-40B4-BE49-F238E27FC236}">
                  <a16:creationId xmlns:a16="http://schemas.microsoft.com/office/drawing/2014/main" id="{DA1FDC7C-42C8-4041-B97D-F2CA92B55788}"/>
                </a:ext>
              </a:extLst>
            </p:cNvPr>
            <p:cNvSpPr>
              <a:spLocks/>
            </p:cNvSpPr>
            <p:nvPr userDrawn="1"/>
          </p:nvSpPr>
          <p:spPr bwMode="auto">
            <a:xfrm>
              <a:off x="2882900" y="2185988"/>
              <a:ext cx="1622425" cy="1447800"/>
            </a:xfrm>
            <a:custGeom>
              <a:avLst/>
              <a:gdLst>
                <a:gd name="T0" fmla="*/ 0 w 1067"/>
                <a:gd name="T1" fmla="*/ 211 h 954"/>
                <a:gd name="T2" fmla="*/ 401 w 1067"/>
                <a:gd name="T3" fmla="*/ 726 h 954"/>
                <a:gd name="T4" fmla="*/ 1016 w 1067"/>
                <a:gd name="T5" fmla="*/ 954 h 954"/>
                <a:gd name="T6" fmla="*/ 775 w 1067"/>
                <a:gd name="T7" fmla="*/ 213 h 954"/>
                <a:gd name="T8" fmla="*/ 0 w 1067"/>
                <a:gd name="T9" fmla="*/ 211 h 954"/>
              </a:gdLst>
              <a:ahLst/>
              <a:cxnLst>
                <a:cxn ang="0">
                  <a:pos x="T0" y="T1"/>
                </a:cxn>
                <a:cxn ang="0">
                  <a:pos x="T2" y="T3"/>
                </a:cxn>
                <a:cxn ang="0">
                  <a:pos x="T4" y="T5"/>
                </a:cxn>
                <a:cxn ang="0">
                  <a:pos x="T6" y="T7"/>
                </a:cxn>
                <a:cxn ang="0">
                  <a:pos x="T8" y="T9"/>
                </a:cxn>
              </a:cxnLst>
              <a:rect l="0" t="0" r="r" b="b"/>
              <a:pathLst>
                <a:path w="1067" h="954">
                  <a:moveTo>
                    <a:pt x="0" y="211"/>
                  </a:moveTo>
                  <a:cubicBezTo>
                    <a:pt x="84" y="414"/>
                    <a:pt x="218" y="590"/>
                    <a:pt x="401" y="726"/>
                  </a:cubicBezTo>
                  <a:cubicBezTo>
                    <a:pt x="586" y="863"/>
                    <a:pt x="810" y="941"/>
                    <a:pt x="1016" y="954"/>
                  </a:cubicBezTo>
                  <a:cubicBezTo>
                    <a:pt x="1016" y="954"/>
                    <a:pt x="1067" y="426"/>
                    <a:pt x="775" y="213"/>
                  </a:cubicBezTo>
                  <a:cubicBezTo>
                    <a:pt x="483" y="0"/>
                    <a:pt x="0" y="211"/>
                    <a:pt x="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3" name="Freeform 13">
              <a:extLst>
                <a:ext uri="{FF2B5EF4-FFF2-40B4-BE49-F238E27FC236}">
                  <a16:creationId xmlns:a16="http://schemas.microsoft.com/office/drawing/2014/main" id="{B7F7052C-55C2-4219-9B97-3B0041EC6A8C}"/>
                </a:ext>
              </a:extLst>
            </p:cNvPr>
            <p:cNvSpPr>
              <a:spLocks/>
            </p:cNvSpPr>
            <p:nvPr userDrawn="1"/>
          </p:nvSpPr>
          <p:spPr bwMode="auto">
            <a:xfrm>
              <a:off x="4635500" y="2182813"/>
              <a:ext cx="1627188" cy="1450975"/>
            </a:xfrm>
            <a:custGeom>
              <a:avLst/>
              <a:gdLst>
                <a:gd name="T0" fmla="*/ 58 w 1071"/>
                <a:gd name="T1" fmla="*/ 956 h 956"/>
                <a:gd name="T2" fmla="*/ 669 w 1071"/>
                <a:gd name="T3" fmla="*/ 725 h 956"/>
                <a:gd name="T4" fmla="*/ 1071 w 1071"/>
                <a:gd name="T5" fmla="*/ 207 h 956"/>
                <a:gd name="T6" fmla="*/ 291 w 1071"/>
                <a:gd name="T7" fmla="*/ 215 h 956"/>
                <a:gd name="T8" fmla="*/ 58 w 1071"/>
                <a:gd name="T9" fmla="*/ 956 h 956"/>
              </a:gdLst>
              <a:ahLst/>
              <a:cxnLst>
                <a:cxn ang="0">
                  <a:pos x="T0" y="T1"/>
                </a:cxn>
                <a:cxn ang="0">
                  <a:pos x="T2" y="T3"/>
                </a:cxn>
                <a:cxn ang="0">
                  <a:pos x="T4" y="T5"/>
                </a:cxn>
                <a:cxn ang="0">
                  <a:pos x="T6" y="T7"/>
                </a:cxn>
                <a:cxn ang="0">
                  <a:pos x="T8" y="T9"/>
                </a:cxn>
              </a:cxnLst>
              <a:rect l="0" t="0" r="r" b="b"/>
              <a:pathLst>
                <a:path w="1071" h="956">
                  <a:moveTo>
                    <a:pt x="58" y="956"/>
                  </a:moveTo>
                  <a:cubicBezTo>
                    <a:pt x="289" y="933"/>
                    <a:pt x="482" y="860"/>
                    <a:pt x="669" y="725"/>
                  </a:cubicBezTo>
                  <a:cubicBezTo>
                    <a:pt x="850" y="594"/>
                    <a:pt x="987" y="409"/>
                    <a:pt x="1071" y="207"/>
                  </a:cubicBezTo>
                  <a:cubicBezTo>
                    <a:pt x="1071" y="207"/>
                    <a:pt x="581" y="0"/>
                    <a:pt x="291" y="215"/>
                  </a:cubicBezTo>
                  <a:cubicBezTo>
                    <a:pt x="0" y="431"/>
                    <a:pt x="58" y="956"/>
                    <a:pt x="58" y="9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4" name="Freeform 14">
              <a:extLst>
                <a:ext uri="{FF2B5EF4-FFF2-40B4-BE49-F238E27FC236}">
                  <a16:creationId xmlns:a16="http://schemas.microsoft.com/office/drawing/2014/main" id="{CD66E80E-6FF0-460D-B6F3-3BFD4976318D}"/>
                </a:ext>
              </a:extLst>
            </p:cNvPr>
            <p:cNvSpPr>
              <a:spLocks/>
            </p:cNvSpPr>
            <p:nvPr userDrawn="1"/>
          </p:nvSpPr>
          <p:spPr bwMode="auto">
            <a:xfrm>
              <a:off x="5219700" y="439738"/>
              <a:ext cx="1195388" cy="1819275"/>
            </a:xfrm>
            <a:custGeom>
              <a:avLst/>
              <a:gdLst>
                <a:gd name="T0" fmla="*/ 737 w 787"/>
                <a:gd name="T1" fmla="*/ 1198 h 1198"/>
                <a:gd name="T2" fmla="*/ 715 w 787"/>
                <a:gd name="T3" fmla="*/ 544 h 1198"/>
                <a:gd name="T4" fmla="*/ 355 w 787"/>
                <a:gd name="T5" fmla="*/ 0 h 1198"/>
                <a:gd name="T6" fmla="*/ 111 w 787"/>
                <a:gd name="T7" fmla="*/ 739 h 1198"/>
                <a:gd name="T8" fmla="*/ 737 w 787"/>
                <a:gd name="T9" fmla="*/ 1198 h 1198"/>
              </a:gdLst>
              <a:ahLst/>
              <a:cxnLst>
                <a:cxn ang="0">
                  <a:pos x="T0" y="T1"/>
                </a:cxn>
                <a:cxn ang="0">
                  <a:pos x="T2" y="T3"/>
                </a:cxn>
                <a:cxn ang="0">
                  <a:pos x="T4" y="T5"/>
                </a:cxn>
                <a:cxn ang="0">
                  <a:pos x="T6" y="T7"/>
                </a:cxn>
                <a:cxn ang="0">
                  <a:pos x="T8" y="T9"/>
                </a:cxn>
              </a:cxnLst>
              <a:rect l="0" t="0" r="r" b="b"/>
              <a:pathLst>
                <a:path w="787" h="1198">
                  <a:moveTo>
                    <a:pt x="737" y="1198"/>
                  </a:moveTo>
                  <a:cubicBezTo>
                    <a:pt x="787" y="991"/>
                    <a:pt x="786" y="764"/>
                    <a:pt x="715" y="544"/>
                  </a:cubicBezTo>
                  <a:cubicBezTo>
                    <a:pt x="645" y="325"/>
                    <a:pt x="518" y="144"/>
                    <a:pt x="355" y="0"/>
                  </a:cubicBezTo>
                  <a:cubicBezTo>
                    <a:pt x="355" y="0"/>
                    <a:pt x="0" y="395"/>
                    <a:pt x="111" y="739"/>
                  </a:cubicBezTo>
                  <a:cubicBezTo>
                    <a:pt x="222" y="1083"/>
                    <a:pt x="737" y="1198"/>
                    <a:pt x="737" y="1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20" name="Groupe 19">
            <a:extLst>
              <a:ext uri="{FF2B5EF4-FFF2-40B4-BE49-F238E27FC236}">
                <a16:creationId xmlns:a16="http://schemas.microsoft.com/office/drawing/2014/main" id="{14A9D647-00F2-4C4B-BEB2-D75043DB8D0E}"/>
              </a:ext>
            </a:extLst>
          </p:cNvPr>
          <p:cNvGrpSpPr/>
          <p:nvPr userDrawn="1"/>
        </p:nvGrpSpPr>
        <p:grpSpPr>
          <a:xfrm>
            <a:off x="5251603" y="1275110"/>
            <a:ext cx="2546197" cy="2504410"/>
            <a:chOff x="2019290" y="61899"/>
            <a:chExt cx="5102087" cy="5018353"/>
          </a:xfrm>
          <a:solidFill>
            <a:srgbClr val="5770BE"/>
          </a:solidFill>
        </p:grpSpPr>
        <p:sp>
          <p:nvSpPr>
            <p:cNvPr id="14" name="Forme libre : forme 13">
              <a:extLst>
                <a:ext uri="{FF2B5EF4-FFF2-40B4-BE49-F238E27FC236}">
                  <a16:creationId xmlns:a16="http://schemas.microsoft.com/office/drawing/2014/main" id="{0A3EC673-E299-4D73-87EC-841B629A6F7B}"/>
                </a:ext>
              </a:extLst>
            </p:cNvPr>
            <p:cNvSpPr/>
            <p:nvPr/>
          </p:nvSpPr>
          <p:spPr>
            <a:xfrm>
              <a:off x="3946207" y="61899"/>
              <a:ext cx="1278731" cy="636387"/>
            </a:xfrm>
            <a:custGeom>
              <a:avLst/>
              <a:gdLst>
                <a:gd name="connsiteX0" fmla="*/ 636651 w 1278731"/>
                <a:gd name="connsiteY0" fmla="*/ 636378 h 636387"/>
                <a:gd name="connsiteX1" fmla="*/ 1278731 w 1278731"/>
                <a:gd name="connsiteY1" fmla="*/ 184226 h 636387"/>
                <a:gd name="connsiteX2" fmla="*/ 637127 w 1278731"/>
                <a:gd name="connsiteY2" fmla="*/ 13 h 636387"/>
                <a:gd name="connsiteX3" fmla="*/ 0 w 1278731"/>
                <a:gd name="connsiteY3" fmla="*/ 174987 h 636387"/>
                <a:gd name="connsiteX4" fmla="*/ 636651 w 1278731"/>
                <a:gd name="connsiteY4" fmla="*/ 636378 h 636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731" h="636387">
                  <a:moveTo>
                    <a:pt x="636651" y="636378"/>
                  </a:moveTo>
                  <a:cubicBezTo>
                    <a:pt x="994505" y="638759"/>
                    <a:pt x="1259015" y="216516"/>
                    <a:pt x="1278731" y="184226"/>
                  </a:cubicBezTo>
                  <a:cubicBezTo>
                    <a:pt x="1092422" y="68402"/>
                    <a:pt x="872681" y="1060"/>
                    <a:pt x="637127" y="13"/>
                  </a:cubicBezTo>
                  <a:cubicBezTo>
                    <a:pt x="404146" y="-1035"/>
                    <a:pt x="186023" y="63068"/>
                    <a:pt x="0" y="174987"/>
                  </a:cubicBezTo>
                  <a:cubicBezTo>
                    <a:pt x="15145" y="200609"/>
                    <a:pt x="275558" y="633997"/>
                    <a:pt x="636651" y="636378"/>
                  </a:cubicBezTo>
                  <a:close/>
                </a:path>
              </a:pathLst>
            </a:custGeom>
            <a:grpFill/>
            <a:ln w="9525" cap="flat">
              <a:noFill/>
              <a:prstDash val="solid"/>
              <a:miter/>
            </a:ln>
          </p:spPr>
          <p:txBody>
            <a:bodyPr rtlCol="0" anchor="ctr"/>
            <a:lstStyle/>
            <a:p>
              <a:endParaRPr lang="fr-FR" dirty="0"/>
            </a:p>
          </p:txBody>
        </p:sp>
        <p:sp>
          <p:nvSpPr>
            <p:cNvPr id="16" name="Forme libre : forme 15">
              <a:extLst>
                <a:ext uri="{FF2B5EF4-FFF2-40B4-BE49-F238E27FC236}">
                  <a16:creationId xmlns:a16="http://schemas.microsoft.com/office/drawing/2014/main" id="{CF3A35DC-7A8C-4C7B-88C4-1FD4E5E65E5A}"/>
                </a:ext>
              </a:extLst>
            </p:cNvPr>
            <p:cNvSpPr/>
            <p:nvPr/>
          </p:nvSpPr>
          <p:spPr>
            <a:xfrm>
              <a:off x="2019290" y="1219294"/>
              <a:ext cx="690590" cy="1213103"/>
            </a:xfrm>
            <a:custGeom>
              <a:avLst/>
              <a:gdLst>
                <a:gd name="connsiteX0" fmla="*/ 666569 w 690590"/>
                <a:gd name="connsiteY0" fmla="*/ 750189 h 1213103"/>
                <a:gd name="connsiteX1" fmla="*/ 435207 w 690590"/>
                <a:gd name="connsiteY1" fmla="*/ 0 h 1213103"/>
                <a:gd name="connsiteX2" fmla="*/ 10 w 690590"/>
                <a:gd name="connsiteY2" fmla="*/ 932021 h 1213103"/>
                <a:gd name="connsiteX3" fmla="*/ 31157 w 690590"/>
                <a:gd name="connsiteY3" fmla="*/ 1213104 h 1213103"/>
                <a:gd name="connsiteX4" fmla="*/ 666569 w 690590"/>
                <a:gd name="connsiteY4" fmla="*/ 750189 h 121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90" h="1213103">
                  <a:moveTo>
                    <a:pt x="666569" y="750189"/>
                  </a:moveTo>
                  <a:cubicBezTo>
                    <a:pt x="779060" y="411575"/>
                    <a:pt x="461401" y="30575"/>
                    <a:pt x="435207" y="0"/>
                  </a:cubicBezTo>
                  <a:cubicBezTo>
                    <a:pt x="170412" y="223933"/>
                    <a:pt x="1629" y="558070"/>
                    <a:pt x="10" y="932021"/>
                  </a:cubicBezTo>
                  <a:cubicBezTo>
                    <a:pt x="-371" y="1028700"/>
                    <a:pt x="10392" y="1122712"/>
                    <a:pt x="31157" y="1213104"/>
                  </a:cubicBezTo>
                  <a:cubicBezTo>
                    <a:pt x="60970" y="1206532"/>
                    <a:pt x="552841" y="1092613"/>
                    <a:pt x="666569" y="750189"/>
                  </a:cubicBezTo>
                  <a:close/>
                </a:path>
              </a:pathLst>
            </a:custGeom>
            <a:grpFill/>
            <a:ln w="9525" cap="flat">
              <a:noFill/>
              <a:prstDash val="solid"/>
              <a:miter/>
            </a:ln>
          </p:spPr>
          <p:txBody>
            <a:bodyPr rtlCol="0" anchor="ctr"/>
            <a:lstStyle/>
            <a:p>
              <a:endParaRPr lang="fr-FR" dirty="0"/>
            </a:p>
          </p:txBody>
        </p:sp>
        <p:sp>
          <p:nvSpPr>
            <p:cNvPr id="17" name="Forme libre : forme 16">
              <a:extLst>
                <a:ext uri="{FF2B5EF4-FFF2-40B4-BE49-F238E27FC236}">
                  <a16:creationId xmlns:a16="http://schemas.microsoft.com/office/drawing/2014/main" id="{5D2C7748-445A-4908-A98D-8C1800ABBEA7}"/>
                </a:ext>
              </a:extLst>
            </p:cNvPr>
            <p:cNvSpPr/>
            <p:nvPr/>
          </p:nvSpPr>
          <p:spPr>
            <a:xfrm>
              <a:off x="2496692" y="4219701"/>
              <a:ext cx="1029858" cy="848932"/>
            </a:xfrm>
            <a:custGeom>
              <a:avLst/>
              <a:gdLst>
                <a:gd name="connsiteX0" fmla="*/ 782003 w 1029858"/>
                <a:gd name="connsiteY0" fmla="*/ 100934 h 848932"/>
                <a:gd name="connsiteX1" fmla="*/ 0 w 1029858"/>
                <a:gd name="connsiteY1" fmla="*/ 87980 h 848932"/>
                <a:gd name="connsiteX2" fmla="*/ 1025843 w 1029858"/>
                <a:gd name="connsiteY2" fmla="*/ 848932 h 848932"/>
                <a:gd name="connsiteX3" fmla="*/ 782003 w 1029858"/>
                <a:gd name="connsiteY3" fmla="*/ 100934 h 848932"/>
              </a:gdLst>
              <a:ahLst/>
              <a:cxnLst>
                <a:cxn ang="0">
                  <a:pos x="connsiteX0" y="connsiteY0"/>
                </a:cxn>
                <a:cxn ang="0">
                  <a:pos x="connsiteX1" y="connsiteY1"/>
                </a:cxn>
                <a:cxn ang="0">
                  <a:pos x="connsiteX2" y="connsiteY2"/>
                </a:cxn>
                <a:cxn ang="0">
                  <a:pos x="connsiteX3" y="connsiteY3"/>
                </a:cxn>
              </a:cxnLst>
              <a:rect l="l" t="t" r="r" b="b"/>
              <a:pathLst>
                <a:path w="1029858" h="848932">
                  <a:moveTo>
                    <a:pt x="782003" y="100934"/>
                  </a:moveTo>
                  <a:cubicBezTo>
                    <a:pt x="500824" y="-106140"/>
                    <a:pt x="53912" y="65977"/>
                    <a:pt x="0" y="87980"/>
                  </a:cubicBezTo>
                  <a:cubicBezTo>
                    <a:pt x="168783" y="504127"/>
                    <a:pt x="559403" y="806927"/>
                    <a:pt x="1025843" y="848932"/>
                  </a:cubicBezTo>
                  <a:cubicBezTo>
                    <a:pt x="1028033" y="826358"/>
                    <a:pt x="1074896" y="316770"/>
                    <a:pt x="782003" y="100934"/>
                  </a:cubicBezTo>
                  <a:close/>
                </a:path>
              </a:pathLst>
            </a:custGeom>
            <a:grpFill/>
            <a:ln w="9525" cap="flat">
              <a:noFill/>
              <a:prstDash val="solid"/>
              <a:miter/>
            </a:ln>
          </p:spPr>
          <p:txBody>
            <a:bodyPr rtlCol="0" anchor="ctr"/>
            <a:lstStyle/>
            <a:p>
              <a:endParaRPr lang="fr-FR" dirty="0"/>
            </a:p>
          </p:txBody>
        </p:sp>
        <p:sp>
          <p:nvSpPr>
            <p:cNvPr id="18" name="Forme libre : forme 17">
              <a:extLst>
                <a:ext uri="{FF2B5EF4-FFF2-40B4-BE49-F238E27FC236}">
                  <a16:creationId xmlns:a16="http://schemas.microsoft.com/office/drawing/2014/main" id="{D5AF26B3-A801-478A-995F-0DB30CC90980}"/>
                </a:ext>
              </a:extLst>
            </p:cNvPr>
            <p:cNvSpPr/>
            <p:nvPr/>
          </p:nvSpPr>
          <p:spPr>
            <a:xfrm>
              <a:off x="5578922" y="4238632"/>
              <a:ext cx="1038571" cy="841620"/>
            </a:xfrm>
            <a:custGeom>
              <a:avLst/>
              <a:gdLst>
                <a:gd name="connsiteX0" fmla="*/ 256474 w 1038571"/>
                <a:gd name="connsiteY0" fmla="*/ 96385 h 841620"/>
                <a:gd name="connsiteX1" fmla="*/ 2918 w 1038571"/>
                <a:gd name="connsiteY1" fmla="*/ 841621 h 841620"/>
                <a:gd name="connsiteX2" fmla="*/ 1038572 w 1038571"/>
                <a:gd name="connsiteY2" fmla="*/ 93623 h 841620"/>
                <a:gd name="connsiteX3" fmla="*/ 256474 w 1038571"/>
                <a:gd name="connsiteY3" fmla="*/ 96385 h 841620"/>
              </a:gdLst>
              <a:ahLst/>
              <a:cxnLst>
                <a:cxn ang="0">
                  <a:pos x="connsiteX0" y="connsiteY0"/>
                </a:cxn>
                <a:cxn ang="0">
                  <a:pos x="connsiteX1" y="connsiteY1"/>
                </a:cxn>
                <a:cxn ang="0">
                  <a:pos x="connsiteX2" y="connsiteY2"/>
                </a:cxn>
                <a:cxn ang="0">
                  <a:pos x="connsiteX3" y="connsiteY3"/>
                </a:cxn>
              </a:cxnLst>
              <a:rect l="l" t="t" r="r" b="b"/>
              <a:pathLst>
                <a:path w="1038571" h="841620">
                  <a:moveTo>
                    <a:pt x="256474" y="96385"/>
                  </a:moveTo>
                  <a:cubicBezTo>
                    <a:pt x="-42040" y="310221"/>
                    <a:pt x="1680" y="828095"/>
                    <a:pt x="2918" y="841621"/>
                  </a:cubicBezTo>
                  <a:cubicBezTo>
                    <a:pt x="470215" y="805521"/>
                    <a:pt x="864550" y="507484"/>
                    <a:pt x="1038572" y="93623"/>
                  </a:cubicBezTo>
                  <a:cubicBezTo>
                    <a:pt x="984660" y="70953"/>
                    <a:pt x="540224" y="-106879"/>
                    <a:pt x="256474" y="96385"/>
                  </a:cubicBezTo>
                  <a:close/>
                </a:path>
              </a:pathLst>
            </a:custGeom>
            <a:grpFill/>
            <a:ln w="9525" cap="flat">
              <a:noFill/>
              <a:prstDash val="solid"/>
              <a:miter/>
            </a:ln>
          </p:spPr>
          <p:txBody>
            <a:bodyPr rtlCol="0" anchor="ctr"/>
            <a:lstStyle/>
            <a:p>
              <a:endParaRPr lang="fr-FR" dirty="0"/>
            </a:p>
          </p:txBody>
        </p:sp>
        <p:sp>
          <p:nvSpPr>
            <p:cNvPr id="19" name="Forme libre : forme 18">
              <a:extLst>
                <a:ext uri="{FF2B5EF4-FFF2-40B4-BE49-F238E27FC236}">
                  <a16:creationId xmlns:a16="http://schemas.microsoft.com/office/drawing/2014/main" id="{D7071253-7A44-447C-B7DF-70C0E1AD248E}"/>
                </a:ext>
              </a:extLst>
            </p:cNvPr>
            <p:cNvSpPr/>
            <p:nvPr/>
          </p:nvSpPr>
          <p:spPr>
            <a:xfrm>
              <a:off x="6435072" y="1236916"/>
              <a:ext cx="686305" cy="1214342"/>
            </a:xfrm>
            <a:custGeom>
              <a:avLst/>
              <a:gdLst>
                <a:gd name="connsiteX0" fmla="*/ 22020 w 686305"/>
                <a:gd name="connsiteY0" fmla="*/ 742855 h 1214342"/>
                <a:gd name="connsiteX1" fmla="*/ 652766 w 686305"/>
                <a:gd name="connsiteY1" fmla="*/ 1214342 h 1214342"/>
                <a:gd name="connsiteX2" fmla="*/ 655338 w 686305"/>
                <a:gd name="connsiteY2" fmla="*/ 1205008 h 1214342"/>
                <a:gd name="connsiteX3" fmla="*/ 686294 w 686305"/>
                <a:gd name="connsiteY3" fmla="*/ 935355 h 1214342"/>
                <a:gd name="connsiteX4" fmla="*/ 259574 w 686305"/>
                <a:gd name="connsiteY4" fmla="*/ 0 h 1214342"/>
                <a:gd name="connsiteX5" fmla="*/ 22020 w 686305"/>
                <a:gd name="connsiteY5" fmla="*/ 742855 h 121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305" h="1214342">
                  <a:moveTo>
                    <a:pt x="22020" y="742855"/>
                  </a:moveTo>
                  <a:cubicBezTo>
                    <a:pt x="134701" y="1097471"/>
                    <a:pt x="652766" y="1214342"/>
                    <a:pt x="652766" y="1214342"/>
                  </a:cubicBezTo>
                  <a:cubicBezTo>
                    <a:pt x="653718" y="1211199"/>
                    <a:pt x="654480" y="1208056"/>
                    <a:pt x="655338" y="1205008"/>
                  </a:cubicBezTo>
                  <a:cubicBezTo>
                    <a:pt x="675149" y="1118235"/>
                    <a:pt x="685913" y="1028033"/>
                    <a:pt x="686294" y="935355"/>
                  </a:cubicBezTo>
                  <a:cubicBezTo>
                    <a:pt x="687913" y="561594"/>
                    <a:pt x="522178" y="226219"/>
                    <a:pt x="259574" y="0"/>
                  </a:cubicBezTo>
                  <a:cubicBezTo>
                    <a:pt x="215378" y="51530"/>
                    <a:pt x="-82278" y="414242"/>
                    <a:pt x="22020" y="742855"/>
                  </a:cubicBezTo>
                  <a:close/>
                </a:path>
              </a:pathLst>
            </a:custGeom>
            <a:grpFill/>
            <a:ln w="9525" cap="flat">
              <a:noFill/>
              <a:prstDash val="solid"/>
              <a:miter/>
            </a:ln>
          </p:spPr>
          <p:txBody>
            <a:bodyPr rtlCol="0" anchor="ctr"/>
            <a:lstStyle/>
            <a:p>
              <a:endParaRPr lang="fr-FR" dirty="0"/>
            </a:p>
          </p:txBody>
        </p:sp>
      </p:grpSp>
      <p:sp>
        <p:nvSpPr>
          <p:cNvPr id="23"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None/>
              <a:defRPr sz="3250">
                <a:solidFill>
                  <a:schemeClr val="bg1"/>
                </a:solidFill>
              </a:defRPr>
            </a:lvl1pPr>
          </a:lstStyle>
          <a:p>
            <a:r>
              <a:rPr lang="fr-FR" dirty="0" smtClean="0"/>
              <a:t>1. Titre de partie</a:t>
            </a:r>
            <a:endParaRPr lang="fr-FR" dirty="0"/>
          </a:p>
        </p:txBody>
      </p:sp>
      <p:sp>
        <p:nvSpPr>
          <p:cNvPr id="35" name="Espace réservé de la date 4">
            <a:extLst>
              <a:ext uri="{FF2B5EF4-FFF2-40B4-BE49-F238E27FC236}">
                <a16:creationId xmlns:a16="http://schemas.microsoft.com/office/drawing/2014/main" id="{979B2E0D-EA57-4BD7-9C3E-D26051B48C10}"/>
              </a:ext>
            </a:extLst>
          </p:cNvPr>
          <p:cNvSpPr>
            <a:spLocks noGrp="1"/>
          </p:cNvSpPr>
          <p:nvPr>
            <p:ph type="dt" sz="half" idx="17"/>
          </p:nvPr>
        </p:nvSpPr>
        <p:spPr>
          <a:xfrm>
            <a:off x="7699725" y="4659675"/>
            <a:ext cx="1170000" cy="211929"/>
          </a:xfrm>
        </p:spPr>
        <p:txBody>
          <a:bodyPr/>
          <a:lstStyle>
            <a:lvl1pPr>
              <a:defRPr>
                <a:solidFill>
                  <a:schemeClr val="bg1"/>
                </a:solidFill>
              </a:defRPr>
            </a:lvl1pPr>
          </a:lstStyle>
          <a:p>
            <a:pPr algn="r"/>
            <a:r>
              <a:rPr lang="fr-FR" cap="all" dirty="0" smtClean="0"/>
              <a:t>XX/XX/2021</a:t>
            </a:r>
            <a:endParaRPr lang="fr-FR" cap="all" dirty="0"/>
          </a:p>
        </p:txBody>
      </p:sp>
      <p:sp>
        <p:nvSpPr>
          <p:cNvPr id="36" name="Espace réservé du pied de page 8">
            <a:extLst>
              <a:ext uri="{FF2B5EF4-FFF2-40B4-BE49-F238E27FC236}">
                <a16:creationId xmlns:a16="http://schemas.microsoft.com/office/drawing/2014/main" id="{FFFB696E-EECC-4454-8ED3-CA5C36E3B320}"/>
              </a:ext>
            </a:extLst>
          </p:cNvPr>
          <p:cNvSpPr>
            <a:spLocks noGrp="1"/>
          </p:cNvSpPr>
          <p:nvPr>
            <p:ph type="ftr" sz="quarter" idx="18"/>
          </p:nvPr>
        </p:nvSpPr>
        <p:spPr>
          <a:xfrm>
            <a:off x="275431" y="4659982"/>
            <a:ext cx="3086100" cy="211622"/>
          </a:xfrm>
        </p:spPr>
        <p:txBody>
          <a:bodyPr/>
          <a:lstStyle>
            <a:lvl1pPr>
              <a:defRPr>
                <a:solidFill>
                  <a:schemeClr val="bg1"/>
                </a:solidFill>
              </a:defRPr>
            </a:lvl1pPr>
          </a:lstStyle>
          <a:p>
            <a:r>
              <a:rPr lang="fr-FR" dirty="0" smtClean="0"/>
              <a:t>Titre de la présentation sur une seule ligne</a:t>
            </a:r>
            <a:endParaRPr lang="fr-FR" dirty="0"/>
          </a:p>
        </p:txBody>
      </p:sp>
    </p:spTree>
    <p:extLst>
      <p:ext uri="{BB962C8B-B14F-4D97-AF65-F5344CB8AC3E}">
        <p14:creationId xmlns:p14="http://schemas.microsoft.com/office/powerpoint/2010/main" val="2544050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Diapo avec titre + texte">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BA039719-59E1-499E-AE38-46FC3D06F2F1}"/>
              </a:ext>
            </a:extLst>
          </p:cNvPr>
          <p:cNvSpPr>
            <a:spLocks noGrp="1"/>
          </p:cNvSpPr>
          <p:nvPr>
            <p:ph type="dt" sz="half" idx="16"/>
          </p:nvPr>
        </p:nvSpPr>
        <p:spPr/>
        <p:txBody>
          <a:bodyPr/>
          <a:lstStyle/>
          <a:p>
            <a:pPr algn="r"/>
            <a:r>
              <a:rPr lang="fr-FR" cap="all" dirty="0" smtClean="0"/>
              <a:t>XX/XX/2021</a:t>
            </a:r>
            <a:endParaRPr lang="fr-FR" cap="all" dirty="0"/>
          </a:p>
        </p:txBody>
      </p:sp>
      <p:sp>
        <p:nvSpPr>
          <p:cNvPr id="7" name="Espace réservé du pied de page 6">
            <a:extLst>
              <a:ext uri="{FF2B5EF4-FFF2-40B4-BE49-F238E27FC236}">
                <a16:creationId xmlns:a16="http://schemas.microsoft.com/office/drawing/2014/main" id="{54460079-5C05-4907-83D0-F6C237D493D1}"/>
              </a:ext>
            </a:extLst>
          </p:cNvPr>
          <p:cNvSpPr>
            <a:spLocks noGrp="1"/>
          </p:cNvSpPr>
          <p:nvPr>
            <p:ph type="ftr" sz="quarter" idx="17"/>
          </p:nvPr>
        </p:nvSpPr>
        <p:spPr/>
        <p:txBody>
          <a:bodyPr/>
          <a:lstStyle/>
          <a:p>
            <a:r>
              <a:rPr lang="fr-FR" dirty="0" smtClean="0"/>
              <a:t>Titre de la présentation sur une seule ligne</a:t>
            </a:r>
            <a:endParaRPr lang="fr-FR" dirty="0"/>
          </a:p>
        </p:txBody>
      </p:sp>
      <p:sp>
        <p:nvSpPr>
          <p:cNvPr id="11" name="Espace réservé du numéro de diapositive 10">
            <a:extLst>
              <a:ext uri="{FF2B5EF4-FFF2-40B4-BE49-F238E27FC236}">
                <a16:creationId xmlns:a16="http://schemas.microsoft.com/office/drawing/2014/main" id="{72E177FF-2AD8-4CAF-A3FD-3CF7C14C521F}"/>
              </a:ext>
            </a:extLst>
          </p:cNvPr>
          <p:cNvSpPr>
            <a:spLocks noGrp="1"/>
          </p:cNvSpPr>
          <p:nvPr>
            <p:ph type="sldNum" sz="quarter" idx="18"/>
          </p:nvPr>
        </p:nvSpPr>
        <p:spPr/>
        <p:txBody>
          <a:bodyPr/>
          <a:lstStyle/>
          <a:p>
            <a:fld id="{733122C9-A0B9-462F-8757-0847AD287B63}" type="slidenum">
              <a:rPr lang="fr-FR" smtClean="0"/>
              <a:pPr/>
              <a:t>‹N°›</a:t>
            </a:fld>
            <a:endParaRPr lang="fr-FR" dirty="0"/>
          </a:p>
        </p:txBody>
      </p:sp>
      <p:sp>
        <p:nvSpPr>
          <p:cNvPr id="28" name="Espace réservé du texte 7"/>
          <p:cNvSpPr>
            <a:spLocks noGrp="1"/>
          </p:cNvSpPr>
          <p:nvPr>
            <p:ph type="body" sz="quarter" idx="13" hasCustomPrompt="1"/>
          </p:nvPr>
        </p:nvSpPr>
        <p:spPr bwMode="gray">
          <a:xfrm>
            <a:off x="275431" y="987574"/>
            <a:ext cx="8594295" cy="3435194"/>
          </a:xfrm>
        </p:spPr>
        <p:txBody>
          <a:bodyPr/>
          <a:lstStyle>
            <a:lvl1pPr marL="0" indent="0">
              <a:spcBef>
                <a:spcPts val="300"/>
              </a:spcBef>
              <a:spcAft>
                <a:spcPts val="600"/>
              </a:spcAft>
              <a:buFontTx/>
              <a:buNone/>
              <a:defRPr b="1">
                <a:solidFill>
                  <a:srgbClr val="262626"/>
                </a:solidFill>
                <a:latin typeface="+mn-lt"/>
              </a:defRPr>
            </a:lvl1pPr>
            <a:lvl2pPr marL="134997" indent="0">
              <a:spcBef>
                <a:spcPts val="450"/>
              </a:spcBef>
              <a:spcAft>
                <a:spcPts val="600"/>
              </a:spcAft>
              <a:buFontTx/>
              <a:buNone/>
              <a:defRPr>
                <a:solidFill>
                  <a:srgbClr val="262626"/>
                </a:solidFill>
              </a:defRPr>
            </a:lvl2pPr>
          </a:lstStyle>
          <a:p>
            <a:pPr lvl="0"/>
            <a:r>
              <a:rPr lang="fr-FR" dirty="0" smtClean="0"/>
              <a:t>Texte de niveau 1</a:t>
            </a:r>
          </a:p>
          <a:p>
            <a:pPr lvl="1"/>
            <a:r>
              <a:rPr lang="fr-FR" dirty="0" smtClean="0"/>
              <a:t>Texte de niveau 2</a:t>
            </a:r>
          </a:p>
          <a:p>
            <a:pPr lvl="2"/>
            <a:r>
              <a:rPr lang="fr-FR" dirty="0" smtClean="0"/>
              <a:t>Texte de niveau 3</a:t>
            </a:r>
          </a:p>
        </p:txBody>
      </p:sp>
      <p:grpSp>
        <p:nvGrpSpPr>
          <p:cNvPr id="29" name="Groupe 28">
            <a:extLst>
              <a:ext uri="{FF2B5EF4-FFF2-40B4-BE49-F238E27FC236}">
                <a16:creationId xmlns:a16="http://schemas.microsoft.com/office/drawing/2014/main" id="{D839141D-2A12-43BD-965E-1AFB5ACCCEC3}"/>
              </a:ext>
            </a:extLst>
          </p:cNvPr>
          <p:cNvGrpSpPr/>
          <p:nvPr userDrawn="1"/>
        </p:nvGrpSpPr>
        <p:grpSpPr>
          <a:xfrm>
            <a:off x="8503443" y="178606"/>
            <a:ext cx="273845" cy="380988"/>
            <a:chOff x="2724335" y="0"/>
            <a:chExt cx="3694565" cy="5140087"/>
          </a:xfrm>
        </p:grpSpPr>
        <p:grpSp>
          <p:nvGrpSpPr>
            <p:cNvPr id="30" name="Groupe 29">
              <a:extLst>
                <a:ext uri="{FF2B5EF4-FFF2-40B4-BE49-F238E27FC236}">
                  <a16:creationId xmlns:a16="http://schemas.microsoft.com/office/drawing/2014/main" id="{CD0A93DE-EBFB-4986-A4EA-7F8D18937CD7}"/>
                </a:ext>
              </a:extLst>
            </p:cNvPr>
            <p:cNvGrpSpPr/>
            <p:nvPr userDrawn="1"/>
          </p:nvGrpSpPr>
          <p:grpSpPr>
            <a:xfrm>
              <a:off x="2724335" y="4398358"/>
              <a:ext cx="3694565" cy="741729"/>
              <a:chOff x="2724335" y="4398358"/>
              <a:chExt cx="3694565" cy="741729"/>
            </a:xfrm>
          </p:grpSpPr>
          <p:sp>
            <p:nvSpPr>
              <p:cNvPr id="37" name="Forme libre : forme 34">
                <a:extLst>
                  <a:ext uri="{FF2B5EF4-FFF2-40B4-BE49-F238E27FC236}">
                    <a16:creationId xmlns:a16="http://schemas.microsoft.com/office/drawing/2014/main" id="{C293E0C5-6117-4F1F-A38B-DC8D3CF89800}"/>
                  </a:ext>
                </a:extLst>
              </p:cNvPr>
              <p:cNvSpPr/>
              <p:nvPr/>
            </p:nvSpPr>
            <p:spPr>
              <a:xfrm>
                <a:off x="3554785" y="4412423"/>
                <a:ext cx="659499" cy="722420"/>
              </a:xfrm>
              <a:custGeom>
                <a:avLst/>
                <a:gdLst>
                  <a:gd name="connsiteX0" fmla="*/ 391256 w 659499"/>
                  <a:gd name="connsiteY0" fmla="*/ 0 h 722420"/>
                  <a:gd name="connsiteX1" fmla="*/ 139990 w 659499"/>
                  <a:gd name="connsiteY1" fmla="*/ 100540 h 722420"/>
                  <a:gd name="connsiteX2" fmla="*/ 139990 w 659499"/>
                  <a:gd name="connsiteY2" fmla="*/ 0 h 722420"/>
                  <a:gd name="connsiteX3" fmla="*/ 0 w 659499"/>
                  <a:gd name="connsiteY3" fmla="*/ 0 h 722420"/>
                  <a:gd name="connsiteX4" fmla="*/ 0 w 659499"/>
                  <a:gd name="connsiteY4" fmla="*/ 722421 h 722420"/>
                  <a:gd name="connsiteX5" fmla="*/ 140073 w 659499"/>
                  <a:gd name="connsiteY5" fmla="*/ 722421 h 722420"/>
                  <a:gd name="connsiteX6" fmla="*/ 140073 w 659499"/>
                  <a:gd name="connsiteY6" fmla="*/ 283142 h 722420"/>
                  <a:gd name="connsiteX7" fmla="*/ 366037 w 659499"/>
                  <a:gd name="connsiteY7" fmla="*/ 115438 h 722420"/>
                  <a:gd name="connsiteX8" fmla="*/ 518928 w 659499"/>
                  <a:gd name="connsiteY8" fmla="*/ 243442 h 722420"/>
                  <a:gd name="connsiteX9" fmla="*/ 519427 w 659499"/>
                  <a:gd name="connsiteY9" fmla="*/ 243442 h 722420"/>
                  <a:gd name="connsiteX10" fmla="*/ 519427 w 659499"/>
                  <a:gd name="connsiteY10" fmla="*/ 722421 h 722420"/>
                  <a:gd name="connsiteX11" fmla="*/ 659500 w 659499"/>
                  <a:gd name="connsiteY11" fmla="*/ 722421 h 722420"/>
                  <a:gd name="connsiteX12" fmla="*/ 659500 w 659499"/>
                  <a:gd name="connsiteY12" fmla="*/ 243442 h 722420"/>
                  <a:gd name="connsiteX13" fmla="*/ 391256 w 659499"/>
                  <a:gd name="connsiteY13" fmla="*/ 0 h 72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9499" h="722420">
                    <a:moveTo>
                      <a:pt x="391256" y="0"/>
                    </a:moveTo>
                    <a:cubicBezTo>
                      <a:pt x="218141" y="0"/>
                      <a:pt x="141488" y="98626"/>
                      <a:pt x="139990" y="100540"/>
                    </a:cubicBezTo>
                    <a:lnTo>
                      <a:pt x="139990" y="0"/>
                    </a:lnTo>
                    <a:lnTo>
                      <a:pt x="0" y="0"/>
                    </a:lnTo>
                    <a:lnTo>
                      <a:pt x="0" y="722421"/>
                    </a:lnTo>
                    <a:lnTo>
                      <a:pt x="140073" y="722421"/>
                    </a:lnTo>
                    <a:lnTo>
                      <a:pt x="140073" y="283142"/>
                    </a:lnTo>
                    <a:cubicBezTo>
                      <a:pt x="143069" y="177026"/>
                      <a:pt x="276567" y="115438"/>
                      <a:pt x="366037" y="115438"/>
                    </a:cubicBezTo>
                    <a:cubicBezTo>
                      <a:pt x="432870" y="115438"/>
                      <a:pt x="518928" y="161213"/>
                      <a:pt x="518928" y="243442"/>
                    </a:cubicBezTo>
                    <a:lnTo>
                      <a:pt x="519427" y="243442"/>
                    </a:lnTo>
                    <a:lnTo>
                      <a:pt x="519427" y="722421"/>
                    </a:lnTo>
                    <a:lnTo>
                      <a:pt x="659500" y="722421"/>
                    </a:lnTo>
                    <a:lnTo>
                      <a:pt x="659500" y="243442"/>
                    </a:lnTo>
                    <a:cubicBezTo>
                      <a:pt x="659417" y="80981"/>
                      <a:pt x="538986" y="0"/>
                      <a:pt x="391256" y="0"/>
                    </a:cubicBezTo>
                    <a:close/>
                  </a:path>
                </a:pathLst>
              </a:custGeom>
              <a:solidFill>
                <a:srgbClr val="3C3C3C"/>
              </a:solidFill>
              <a:ln w="8302" cap="flat">
                <a:noFill/>
                <a:prstDash val="solid"/>
                <a:miter/>
              </a:ln>
            </p:spPr>
            <p:txBody>
              <a:bodyPr rtlCol="0" anchor="ctr"/>
              <a:lstStyle/>
              <a:p>
                <a:endParaRPr lang="fr-FR" dirty="0"/>
              </a:p>
            </p:txBody>
          </p:sp>
          <p:sp>
            <p:nvSpPr>
              <p:cNvPr id="38" name="Forme libre : forme 35">
                <a:extLst>
                  <a:ext uri="{FF2B5EF4-FFF2-40B4-BE49-F238E27FC236}">
                    <a16:creationId xmlns:a16="http://schemas.microsoft.com/office/drawing/2014/main" id="{4E707777-18DA-470E-8544-86B82A204996}"/>
                  </a:ext>
                </a:extLst>
              </p:cNvPr>
              <p:cNvSpPr/>
              <p:nvPr/>
            </p:nvSpPr>
            <p:spPr>
              <a:xfrm>
                <a:off x="5832180" y="4401770"/>
                <a:ext cx="586720" cy="736485"/>
              </a:xfrm>
              <a:custGeom>
                <a:avLst/>
                <a:gdLst>
                  <a:gd name="connsiteX0" fmla="*/ 363684 w 586720"/>
                  <a:gd name="connsiteY0" fmla="*/ 304532 h 736485"/>
                  <a:gd name="connsiteX1" fmla="*/ 363684 w 586720"/>
                  <a:gd name="connsiteY1" fmla="*/ 304365 h 736485"/>
                  <a:gd name="connsiteX2" fmla="*/ 237760 w 586720"/>
                  <a:gd name="connsiteY2" fmla="*/ 304365 h 736485"/>
                  <a:gd name="connsiteX3" fmla="*/ 133309 w 586720"/>
                  <a:gd name="connsiteY3" fmla="*/ 212565 h 736485"/>
                  <a:gd name="connsiteX4" fmla="*/ 284285 w 586720"/>
                  <a:gd name="connsiteY4" fmla="*/ 122512 h 736485"/>
                  <a:gd name="connsiteX5" fmla="*/ 503008 w 586720"/>
                  <a:gd name="connsiteY5" fmla="*/ 162128 h 736485"/>
                  <a:gd name="connsiteX6" fmla="*/ 551031 w 586720"/>
                  <a:gd name="connsiteY6" fmla="*/ 49188 h 736485"/>
                  <a:gd name="connsiteX7" fmla="*/ 298267 w 586720"/>
                  <a:gd name="connsiteY7" fmla="*/ 0 h 736485"/>
                  <a:gd name="connsiteX8" fmla="*/ 310 w 586720"/>
                  <a:gd name="connsiteY8" fmla="*/ 214313 h 736485"/>
                  <a:gd name="connsiteX9" fmla="*/ 223029 w 586720"/>
                  <a:gd name="connsiteY9" fmla="*/ 432037 h 736485"/>
                  <a:gd name="connsiteX10" fmla="*/ 223029 w 586720"/>
                  <a:gd name="connsiteY10" fmla="*/ 432204 h 736485"/>
                  <a:gd name="connsiteX11" fmla="*/ 348953 w 586720"/>
                  <a:gd name="connsiteY11" fmla="*/ 432204 h 736485"/>
                  <a:gd name="connsiteX12" fmla="*/ 453404 w 586720"/>
                  <a:gd name="connsiteY12" fmla="*/ 524005 h 736485"/>
                  <a:gd name="connsiteX13" fmla="*/ 302428 w 586720"/>
                  <a:gd name="connsiteY13" fmla="*/ 614057 h 736485"/>
                  <a:gd name="connsiteX14" fmla="*/ 59818 w 586720"/>
                  <a:gd name="connsiteY14" fmla="*/ 563704 h 736485"/>
                  <a:gd name="connsiteX15" fmla="*/ 12212 w 586720"/>
                  <a:gd name="connsiteY15" fmla="*/ 676062 h 736485"/>
                  <a:gd name="connsiteX16" fmla="*/ 288446 w 586720"/>
                  <a:gd name="connsiteY16" fmla="*/ 736486 h 736485"/>
                  <a:gd name="connsiteX17" fmla="*/ 586403 w 586720"/>
                  <a:gd name="connsiteY17" fmla="*/ 522173 h 736485"/>
                  <a:gd name="connsiteX18" fmla="*/ 363684 w 586720"/>
                  <a:gd name="connsiteY18" fmla="*/ 304532 h 73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720" h="736485">
                    <a:moveTo>
                      <a:pt x="363684" y="304532"/>
                    </a:moveTo>
                    <a:lnTo>
                      <a:pt x="363684" y="304365"/>
                    </a:lnTo>
                    <a:lnTo>
                      <a:pt x="237760" y="304365"/>
                    </a:lnTo>
                    <a:cubicBezTo>
                      <a:pt x="167765" y="304365"/>
                      <a:pt x="130479" y="277400"/>
                      <a:pt x="133309" y="212565"/>
                    </a:cubicBezTo>
                    <a:cubicBezTo>
                      <a:pt x="136305" y="144151"/>
                      <a:pt x="210794" y="122512"/>
                      <a:pt x="284285" y="122512"/>
                    </a:cubicBezTo>
                    <a:cubicBezTo>
                      <a:pt x="388986" y="122512"/>
                      <a:pt x="466305" y="147397"/>
                      <a:pt x="503008" y="162128"/>
                    </a:cubicBezTo>
                    <a:lnTo>
                      <a:pt x="551031" y="49188"/>
                    </a:lnTo>
                    <a:cubicBezTo>
                      <a:pt x="510748" y="31710"/>
                      <a:pt x="420945" y="0"/>
                      <a:pt x="298267" y="0"/>
                    </a:cubicBezTo>
                    <a:cubicBezTo>
                      <a:pt x="175838" y="0"/>
                      <a:pt x="7468" y="48605"/>
                      <a:pt x="310" y="214313"/>
                    </a:cubicBezTo>
                    <a:cubicBezTo>
                      <a:pt x="-6681" y="375775"/>
                      <a:pt x="105594" y="429457"/>
                      <a:pt x="223029" y="432037"/>
                    </a:cubicBezTo>
                    <a:lnTo>
                      <a:pt x="223029" y="432204"/>
                    </a:lnTo>
                    <a:lnTo>
                      <a:pt x="348953" y="432204"/>
                    </a:lnTo>
                    <a:cubicBezTo>
                      <a:pt x="418948" y="432204"/>
                      <a:pt x="456234" y="459170"/>
                      <a:pt x="453404" y="524005"/>
                    </a:cubicBezTo>
                    <a:cubicBezTo>
                      <a:pt x="450408" y="592418"/>
                      <a:pt x="375919" y="614057"/>
                      <a:pt x="302428" y="614057"/>
                    </a:cubicBezTo>
                    <a:cubicBezTo>
                      <a:pt x="153700" y="614057"/>
                      <a:pt x="59818" y="563704"/>
                      <a:pt x="59818" y="563704"/>
                    </a:cubicBezTo>
                    <a:lnTo>
                      <a:pt x="12212" y="676062"/>
                    </a:lnTo>
                    <a:cubicBezTo>
                      <a:pt x="12212" y="676062"/>
                      <a:pt x="119160" y="736486"/>
                      <a:pt x="288446" y="736486"/>
                    </a:cubicBezTo>
                    <a:cubicBezTo>
                      <a:pt x="410875" y="736486"/>
                      <a:pt x="579245" y="687881"/>
                      <a:pt x="586403" y="522173"/>
                    </a:cubicBezTo>
                    <a:cubicBezTo>
                      <a:pt x="593477" y="360877"/>
                      <a:pt x="481119" y="307195"/>
                      <a:pt x="363684" y="304532"/>
                    </a:cubicBezTo>
                    <a:close/>
                  </a:path>
                </a:pathLst>
              </a:custGeom>
              <a:solidFill>
                <a:srgbClr val="3C3C3C"/>
              </a:solidFill>
              <a:ln w="8302" cap="flat">
                <a:noFill/>
                <a:prstDash val="solid"/>
                <a:miter/>
              </a:ln>
            </p:spPr>
            <p:txBody>
              <a:bodyPr rtlCol="0" anchor="ctr"/>
              <a:lstStyle/>
              <a:p>
                <a:endParaRPr lang="fr-FR" dirty="0"/>
              </a:p>
            </p:txBody>
          </p:sp>
          <p:sp>
            <p:nvSpPr>
              <p:cNvPr id="39" name="Forme libre : forme 36">
                <a:extLst>
                  <a:ext uri="{FF2B5EF4-FFF2-40B4-BE49-F238E27FC236}">
                    <a16:creationId xmlns:a16="http://schemas.microsoft.com/office/drawing/2014/main" id="{AA931412-BFE0-468C-AAB4-DAC8C26F821C}"/>
                  </a:ext>
                </a:extLst>
              </p:cNvPr>
              <p:cNvSpPr/>
              <p:nvPr/>
            </p:nvSpPr>
            <p:spPr>
              <a:xfrm>
                <a:off x="5027341" y="4398358"/>
                <a:ext cx="698034" cy="741729"/>
              </a:xfrm>
              <a:custGeom>
                <a:avLst/>
                <a:gdLst>
                  <a:gd name="connsiteX0" fmla="*/ 355135 w 698034"/>
                  <a:gd name="connsiteY0" fmla="*/ 0 h 741729"/>
                  <a:gd name="connsiteX1" fmla="*/ 0 w 698034"/>
                  <a:gd name="connsiteY1" fmla="*/ 377856 h 741729"/>
                  <a:gd name="connsiteX2" fmla="*/ 387594 w 698034"/>
                  <a:gd name="connsiteY2" fmla="*/ 741730 h 741729"/>
                  <a:gd name="connsiteX3" fmla="*/ 662996 w 698034"/>
                  <a:gd name="connsiteY3" fmla="*/ 681306 h 741729"/>
                  <a:gd name="connsiteX4" fmla="*/ 611394 w 698034"/>
                  <a:gd name="connsiteY4" fmla="*/ 573609 h 741729"/>
                  <a:gd name="connsiteX5" fmla="*/ 383266 w 698034"/>
                  <a:gd name="connsiteY5" fmla="*/ 618386 h 741729"/>
                  <a:gd name="connsiteX6" fmla="*/ 145233 w 698034"/>
                  <a:gd name="connsiteY6" fmla="*/ 432121 h 741729"/>
                  <a:gd name="connsiteX7" fmla="*/ 556297 w 698034"/>
                  <a:gd name="connsiteY7" fmla="*/ 432121 h 741729"/>
                  <a:gd name="connsiteX8" fmla="*/ 698035 w 698034"/>
                  <a:gd name="connsiteY8" fmla="*/ 432121 h 741729"/>
                  <a:gd name="connsiteX9" fmla="*/ 698035 w 698034"/>
                  <a:gd name="connsiteY9" fmla="*/ 369200 h 741729"/>
                  <a:gd name="connsiteX10" fmla="*/ 355135 w 698034"/>
                  <a:gd name="connsiteY10" fmla="*/ 0 h 741729"/>
                  <a:gd name="connsiteX11" fmla="*/ 146981 w 698034"/>
                  <a:gd name="connsiteY11" fmla="*/ 316684 h 741729"/>
                  <a:gd name="connsiteX12" fmla="*/ 360378 w 698034"/>
                  <a:gd name="connsiteY12" fmla="*/ 119017 h 741729"/>
                  <a:gd name="connsiteX13" fmla="*/ 554549 w 698034"/>
                  <a:gd name="connsiteY13" fmla="*/ 316684 h 741729"/>
                  <a:gd name="connsiteX14" fmla="*/ 146981 w 698034"/>
                  <a:gd name="connsiteY14" fmla="*/ 316684 h 74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34" h="741729">
                    <a:moveTo>
                      <a:pt x="355135" y="0"/>
                    </a:moveTo>
                    <a:cubicBezTo>
                      <a:pt x="152224" y="0"/>
                      <a:pt x="0" y="117185"/>
                      <a:pt x="0" y="377856"/>
                    </a:cubicBezTo>
                    <a:cubicBezTo>
                      <a:pt x="0" y="638443"/>
                      <a:pt x="191924" y="741730"/>
                      <a:pt x="387594" y="741730"/>
                    </a:cubicBezTo>
                    <a:cubicBezTo>
                      <a:pt x="568199" y="741730"/>
                      <a:pt x="662996" y="681306"/>
                      <a:pt x="662996" y="681306"/>
                    </a:cubicBezTo>
                    <a:lnTo>
                      <a:pt x="611394" y="573609"/>
                    </a:lnTo>
                    <a:cubicBezTo>
                      <a:pt x="611394" y="573609"/>
                      <a:pt x="541482" y="618386"/>
                      <a:pt x="383266" y="618386"/>
                    </a:cubicBezTo>
                    <a:cubicBezTo>
                      <a:pt x="276234" y="618386"/>
                      <a:pt x="160963" y="586010"/>
                      <a:pt x="145233" y="432121"/>
                    </a:cubicBezTo>
                    <a:lnTo>
                      <a:pt x="556297" y="432121"/>
                    </a:lnTo>
                    <a:lnTo>
                      <a:pt x="698035" y="432121"/>
                    </a:lnTo>
                    <a:lnTo>
                      <a:pt x="698035" y="369200"/>
                    </a:lnTo>
                    <a:cubicBezTo>
                      <a:pt x="698035" y="131251"/>
                      <a:pt x="587757" y="0"/>
                      <a:pt x="355135" y="0"/>
                    </a:cubicBezTo>
                    <a:close/>
                    <a:moveTo>
                      <a:pt x="146981" y="316684"/>
                    </a:moveTo>
                    <a:cubicBezTo>
                      <a:pt x="162711" y="164459"/>
                      <a:pt x="241445" y="119017"/>
                      <a:pt x="360378" y="119017"/>
                    </a:cubicBezTo>
                    <a:cubicBezTo>
                      <a:pt x="488050" y="119017"/>
                      <a:pt x="545810" y="180272"/>
                      <a:pt x="554549" y="316684"/>
                    </a:cubicBezTo>
                    <a:lnTo>
                      <a:pt x="146981" y="316684"/>
                    </a:lnTo>
                    <a:close/>
                  </a:path>
                </a:pathLst>
              </a:custGeom>
              <a:solidFill>
                <a:srgbClr val="3C3C3C"/>
              </a:solidFill>
              <a:ln w="8302" cap="flat">
                <a:noFill/>
                <a:prstDash val="solid"/>
                <a:miter/>
              </a:ln>
            </p:spPr>
            <p:txBody>
              <a:bodyPr rtlCol="0" anchor="ctr"/>
              <a:lstStyle/>
              <a:p>
                <a:endParaRPr lang="fr-FR" dirty="0"/>
              </a:p>
            </p:txBody>
          </p:sp>
          <p:sp>
            <p:nvSpPr>
              <p:cNvPr id="44" name="Forme libre : forme 37">
                <a:extLst>
                  <a:ext uri="{FF2B5EF4-FFF2-40B4-BE49-F238E27FC236}">
                    <a16:creationId xmlns:a16="http://schemas.microsoft.com/office/drawing/2014/main" id="{46479C13-EE3B-4BD6-82FD-2CF84A6EE778}"/>
                  </a:ext>
                </a:extLst>
              </p:cNvPr>
              <p:cNvSpPr/>
              <p:nvPr/>
            </p:nvSpPr>
            <p:spPr>
              <a:xfrm>
                <a:off x="4342812" y="4401770"/>
                <a:ext cx="586713" cy="736485"/>
              </a:xfrm>
              <a:custGeom>
                <a:avLst/>
                <a:gdLst>
                  <a:gd name="connsiteX0" fmla="*/ 363684 w 586713"/>
                  <a:gd name="connsiteY0" fmla="*/ 304532 h 736485"/>
                  <a:gd name="connsiteX1" fmla="*/ 363684 w 586713"/>
                  <a:gd name="connsiteY1" fmla="*/ 304365 h 736485"/>
                  <a:gd name="connsiteX2" fmla="*/ 237760 w 586713"/>
                  <a:gd name="connsiteY2" fmla="*/ 304365 h 736485"/>
                  <a:gd name="connsiteX3" fmla="*/ 133309 w 586713"/>
                  <a:gd name="connsiteY3" fmla="*/ 212565 h 736485"/>
                  <a:gd name="connsiteX4" fmla="*/ 284285 w 586713"/>
                  <a:gd name="connsiteY4" fmla="*/ 122512 h 736485"/>
                  <a:gd name="connsiteX5" fmla="*/ 503008 w 586713"/>
                  <a:gd name="connsiteY5" fmla="*/ 162128 h 736485"/>
                  <a:gd name="connsiteX6" fmla="*/ 551031 w 586713"/>
                  <a:gd name="connsiteY6" fmla="*/ 49188 h 736485"/>
                  <a:gd name="connsiteX7" fmla="*/ 298267 w 586713"/>
                  <a:gd name="connsiteY7" fmla="*/ 0 h 736485"/>
                  <a:gd name="connsiteX8" fmla="*/ 310 w 586713"/>
                  <a:gd name="connsiteY8" fmla="*/ 214313 h 736485"/>
                  <a:gd name="connsiteX9" fmla="*/ 223029 w 586713"/>
                  <a:gd name="connsiteY9" fmla="*/ 432037 h 736485"/>
                  <a:gd name="connsiteX10" fmla="*/ 223029 w 586713"/>
                  <a:gd name="connsiteY10" fmla="*/ 432204 h 736485"/>
                  <a:gd name="connsiteX11" fmla="*/ 348953 w 586713"/>
                  <a:gd name="connsiteY11" fmla="*/ 432204 h 736485"/>
                  <a:gd name="connsiteX12" fmla="*/ 453404 w 586713"/>
                  <a:gd name="connsiteY12" fmla="*/ 524005 h 736485"/>
                  <a:gd name="connsiteX13" fmla="*/ 302429 w 586713"/>
                  <a:gd name="connsiteY13" fmla="*/ 614057 h 736485"/>
                  <a:gd name="connsiteX14" fmla="*/ 59818 w 586713"/>
                  <a:gd name="connsiteY14" fmla="*/ 563704 h 736485"/>
                  <a:gd name="connsiteX15" fmla="*/ 12212 w 586713"/>
                  <a:gd name="connsiteY15" fmla="*/ 676062 h 736485"/>
                  <a:gd name="connsiteX16" fmla="*/ 288446 w 586713"/>
                  <a:gd name="connsiteY16" fmla="*/ 736486 h 736485"/>
                  <a:gd name="connsiteX17" fmla="*/ 586403 w 586713"/>
                  <a:gd name="connsiteY17" fmla="*/ 522173 h 736485"/>
                  <a:gd name="connsiteX18" fmla="*/ 363684 w 586713"/>
                  <a:gd name="connsiteY18" fmla="*/ 304532 h 73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713" h="736485">
                    <a:moveTo>
                      <a:pt x="363684" y="304532"/>
                    </a:moveTo>
                    <a:lnTo>
                      <a:pt x="363684" y="304365"/>
                    </a:lnTo>
                    <a:lnTo>
                      <a:pt x="237760" y="304365"/>
                    </a:lnTo>
                    <a:cubicBezTo>
                      <a:pt x="167765" y="304365"/>
                      <a:pt x="130479" y="277400"/>
                      <a:pt x="133309" y="212565"/>
                    </a:cubicBezTo>
                    <a:cubicBezTo>
                      <a:pt x="136305" y="144151"/>
                      <a:pt x="210794" y="122512"/>
                      <a:pt x="284285" y="122512"/>
                    </a:cubicBezTo>
                    <a:cubicBezTo>
                      <a:pt x="388986" y="122512"/>
                      <a:pt x="466305" y="147397"/>
                      <a:pt x="503008" y="162128"/>
                    </a:cubicBezTo>
                    <a:lnTo>
                      <a:pt x="551031" y="49188"/>
                    </a:lnTo>
                    <a:cubicBezTo>
                      <a:pt x="510749" y="31710"/>
                      <a:pt x="420945" y="0"/>
                      <a:pt x="298267" y="0"/>
                    </a:cubicBezTo>
                    <a:cubicBezTo>
                      <a:pt x="175838" y="0"/>
                      <a:pt x="7468" y="48605"/>
                      <a:pt x="310" y="214313"/>
                    </a:cubicBezTo>
                    <a:cubicBezTo>
                      <a:pt x="-6681" y="375775"/>
                      <a:pt x="105594" y="429457"/>
                      <a:pt x="223029" y="432037"/>
                    </a:cubicBezTo>
                    <a:lnTo>
                      <a:pt x="223029" y="432204"/>
                    </a:lnTo>
                    <a:lnTo>
                      <a:pt x="348953" y="432204"/>
                    </a:lnTo>
                    <a:cubicBezTo>
                      <a:pt x="418948" y="432204"/>
                      <a:pt x="456234" y="459170"/>
                      <a:pt x="453404" y="524005"/>
                    </a:cubicBezTo>
                    <a:cubicBezTo>
                      <a:pt x="450408" y="592418"/>
                      <a:pt x="375919" y="614057"/>
                      <a:pt x="302429" y="614057"/>
                    </a:cubicBezTo>
                    <a:cubicBezTo>
                      <a:pt x="153700" y="614057"/>
                      <a:pt x="59818" y="563704"/>
                      <a:pt x="59818" y="563704"/>
                    </a:cubicBezTo>
                    <a:lnTo>
                      <a:pt x="12212" y="676062"/>
                    </a:lnTo>
                    <a:cubicBezTo>
                      <a:pt x="12212" y="676062"/>
                      <a:pt x="119160" y="736486"/>
                      <a:pt x="288446" y="736486"/>
                    </a:cubicBezTo>
                    <a:cubicBezTo>
                      <a:pt x="410875" y="736486"/>
                      <a:pt x="579245" y="687881"/>
                      <a:pt x="586403" y="522173"/>
                    </a:cubicBezTo>
                    <a:cubicBezTo>
                      <a:pt x="593394" y="360877"/>
                      <a:pt x="481119" y="307195"/>
                      <a:pt x="363684" y="304532"/>
                    </a:cubicBezTo>
                    <a:close/>
                  </a:path>
                </a:pathLst>
              </a:custGeom>
              <a:solidFill>
                <a:srgbClr val="3C3C3C"/>
              </a:solidFill>
              <a:ln w="8302" cap="flat">
                <a:noFill/>
                <a:prstDash val="solid"/>
                <a:miter/>
              </a:ln>
            </p:spPr>
            <p:txBody>
              <a:bodyPr rtlCol="0" anchor="ctr"/>
              <a:lstStyle/>
              <a:p>
                <a:endParaRPr lang="fr-FR" dirty="0"/>
              </a:p>
            </p:txBody>
          </p:sp>
          <p:sp>
            <p:nvSpPr>
              <p:cNvPr id="45" name="Forme libre : forme 38">
                <a:extLst>
                  <a:ext uri="{FF2B5EF4-FFF2-40B4-BE49-F238E27FC236}">
                    <a16:creationId xmlns:a16="http://schemas.microsoft.com/office/drawing/2014/main" id="{55C86DF5-F03A-4F69-B538-9C9E3D12D49A}"/>
                  </a:ext>
                </a:extLst>
              </p:cNvPr>
              <p:cNvSpPr/>
              <p:nvPr/>
            </p:nvSpPr>
            <p:spPr>
              <a:xfrm>
                <a:off x="2724335" y="4403352"/>
                <a:ext cx="669903" cy="732990"/>
              </a:xfrm>
              <a:custGeom>
                <a:avLst/>
                <a:gdLst>
                  <a:gd name="connsiteX0" fmla="*/ 333079 w 669903"/>
                  <a:gd name="connsiteY0" fmla="*/ 0 h 732990"/>
                  <a:gd name="connsiteX1" fmla="*/ 58509 w 669903"/>
                  <a:gd name="connsiteY1" fmla="*/ 45026 h 732990"/>
                  <a:gd name="connsiteX2" fmla="*/ 113856 w 669903"/>
                  <a:gd name="connsiteY2" fmla="*/ 157884 h 732990"/>
                  <a:gd name="connsiteX3" fmla="*/ 348976 w 669903"/>
                  <a:gd name="connsiteY3" fmla="*/ 122429 h 732990"/>
                  <a:gd name="connsiteX4" fmla="*/ 530080 w 669903"/>
                  <a:gd name="connsiteY4" fmla="*/ 253929 h 732990"/>
                  <a:gd name="connsiteX5" fmla="*/ 530080 w 669903"/>
                  <a:gd name="connsiteY5" fmla="*/ 297374 h 732990"/>
                  <a:gd name="connsiteX6" fmla="*/ 253596 w 669903"/>
                  <a:gd name="connsiteY6" fmla="*/ 297374 h 732990"/>
                  <a:gd name="connsiteX7" fmla="*/ 0 w 669903"/>
                  <a:gd name="connsiteY7" fmla="*/ 514267 h 732990"/>
                  <a:gd name="connsiteX8" fmla="*/ 273571 w 669903"/>
                  <a:gd name="connsiteY8" fmla="*/ 732990 h 732990"/>
                  <a:gd name="connsiteX9" fmla="*/ 529997 w 669903"/>
                  <a:gd name="connsiteY9" fmla="*/ 632284 h 732990"/>
                  <a:gd name="connsiteX10" fmla="*/ 529997 w 669903"/>
                  <a:gd name="connsiteY10" fmla="*/ 732990 h 732990"/>
                  <a:gd name="connsiteX11" fmla="*/ 669903 w 669903"/>
                  <a:gd name="connsiteY11" fmla="*/ 732990 h 732990"/>
                  <a:gd name="connsiteX12" fmla="*/ 669903 w 669903"/>
                  <a:gd name="connsiteY12" fmla="*/ 214313 h 732990"/>
                  <a:gd name="connsiteX13" fmla="*/ 333079 w 669903"/>
                  <a:gd name="connsiteY13" fmla="*/ 0 h 732990"/>
                  <a:gd name="connsiteX14" fmla="*/ 529997 w 669903"/>
                  <a:gd name="connsiteY14" fmla="*/ 446269 h 732990"/>
                  <a:gd name="connsiteX15" fmla="*/ 299288 w 669903"/>
                  <a:gd name="connsiteY15" fmla="*/ 617553 h 732990"/>
                  <a:gd name="connsiteX16" fmla="*/ 143319 w 669903"/>
                  <a:gd name="connsiteY16" fmla="*/ 512602 h 732990"/>
                  <a:gd name="connsiteX17" fmla="*/ 262335 w 669903"/>
                  <a:gd name="connsiteY17" fmla="*/ 407651 h 732990"/>
                  <a:gd name="connsiteX18" fmla="*/ 529997 w 669903"/>
                  <a:gd name="connsiteY18" fmla="*/ 407651 h 732990"/>
                  <a:gd name="connsiteX19" fmla="*/ 529997 w 669903"/>
                  <a:gd name="connsiteY19" fmla="*/ 446269 h 73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9903" h="732990">
                    <a:moveTo>
                      <a:pt x="333079" y="0"/>
                    </a:moveTo>
                    <a:cubicBezTo>
                      <a:pt x="204741" y="0"/>
                      <a:pt x="108197" y="27132"/>
                      <a:pt x="58509" y="45026"/>
                    </a:cubicBezTo>
                    <a:lnTo>
                      <a:pt x="113856" y="157884"/>
                    </a:lnTo>
                    <a:cubicBezTo>
                      <a:pt x="159132" y="143069"/>
                      <a:pt x="241278" y="122429"/>
                      <a:pt x="348976" y="122429"/>
                    </a:cubicBezTo>
                    <a:cubicBezTo>
                      <a:pt x="432037" y="122429"/>
                      <a:pt x="530080" y="145067"/>
                      <a:pt x="530080" y="253929"/>
                    </a:cubicBezTo>
                    <a:cubicBezTo>
                      <a:pt x="530080" y="253929"/>
                      <a:pt x="529914" y="293712"/>
                      <a:pt x="530080" y="297374"/>
                    </a:cubicBezTo>
                    <a:lnTo>
                      <a:pt x="253596" y="297374"/>
                    </a:lnTo>
                    <a:cubicBezTo>
                      <a:pt x="113690" y="297374"/>
                      <a:pt x="0" y="346396"/>
                      <a:pt x="0" y="514267"/>
                    </a:cubicBezTo>
                    <a:cubicBezTo>
                      <a:pt x="0" y="664411"/>
                      <a:pt x="122928" y="732990"/>
                      <a:pt x="273571" y="732990"/>
                    </a:cubicBezTo>
                    <a:cubicBezTo>
                      <a:pt x="451929" y="732990"/>
                      <a:pt x="529997" y="632284"/>
                      <a:pt x="529997" y="632284"/>
                    </a:cubicBezTo>
                    <a:lnTo>
                      <a:pt x="529997" y="732990"/>
                    </a:lnTo>
                    <a:lnTo>
                      <a:pt x="669903" y="732990"/>
                    </a:lnTo>
                    <a:lnTo>
                      <a:pt x="669903" y="214313"/>
                    </a:lnTo>
                    <a:cubicBezTo>
                      <a:pt x="661830" y="48605"/>
                      <a:pt x="471488" y="0"/>
                      <a:pt x="333079" y="0"/>
                    </a:cubicBezTo>
                    <a:close/>
                    <a:moveTo>
                      <a:pt x="529997" y="446269"/>
                    </a:moveTo>
                    <a:cubicBezTo>
                      <a:pt x="529997" y="554633"/>
                      <a:pt x="391672" y="617553"/>
                      <a:pt x="299288" y="617553"/>
                    </a:cubicBezTo>
                    <a:cubicBezTo>
                      <a:pt x="231125" y="617553"/>
                      <a:pt x="143319" y="594749"/>
                      <a:pt x="143319" y="512602"/>
                    </a:cubicBezTo>
                    <a:cubicBezTo>
                      <a:pt x="143319" y="430373"/>
                      <a:pt x="190592" y="407651"/>
                      <a:pt x="262335" y="407651"/>
                    </a:cubicBezTo>
                    <a:lnTo>
                      <a:pt x="529997" y="407651"/>
                    </a:lnTo>
                    <a:lnTo>
                      <a:pt x="529997" y="446269"/>
                    </a:lnTo>
                    <a:close/>
                  </a:path>
                </a:pathLst>
              </a:custGeom>
              <a:solidFill>
                <a:srgbClr val="3C3C3C"/>
              </a:solidFill>
              <a:ln w="8302" cap="flat">
                <a:noFill/>
                <a:prstDash val="solid"/>
                <a:miter/>
              </a:ln>
            </p:spPr>
            <p:txBody>
              <a:bodyPr rtlCol="0" anchor="ctr"/>
              <a:lstStyle/>
              <a:p>
                <a:endParaRPr lang="fr-FR" dirty="0"/>
              </a:p>
            </p:txBody>
          </p:sp>
        </p:grpSp>
        <p:grpSp>
          <p:nvGrpSpPr>
            <p:cNvPr id="31" name="Groupe 30">
              <a:extLst>
                <a:ext uri="{FF2B5EF4-FFF2-40B4-BE49-F238E27FC236}">
                  <a16:creationId xmlns:a16="http://schemas.microsoft.com/office/drawing/2014/main" id="{3D15C3A9-D5ED-46AD-B105-728671E40E8E}"/>
                </a:ext>
              </a:extLst>
            </p:cNvPr>
            <p:cNvGrpSpPr/>
            <p:nvPr userDrawn="1"/>
          </p:nvGrpSpPr>
          <p:grpSpPr>
            <a:xfrm>
              <a:off x="2752472" y="0"/>
              <a:ext cx="3638377" cy="3631244"/>
              <a:chOff x="2752472" y="0"/>
              <a:chExt cx="3638377" cy="3631244"/>
            </a:xfrm>
          </p:grpSpPr>
          <p:sp>
            <p:nvSpPr>
              <p:cNvPr id="32" name="Forme libre : forme 29">
                <a:extLst>
                  <a:ext uri="{FF2B5EF4-FFF2-40B4-BE49-F238E27FC236}">
                    <a16:creationId xmlns:a16="http://schemas.microsoft.com/office/drawing/2014/main" id="{20FC994F-7484-4476-883E-735BC71E1E41}"/>
                  </a:ext>
                </a:extLst>
              </p:cNvPr>
              <p:cNvSpPr/>
              <p:nvPr/>
            </p:nvSpPr>
            <p:spPr>
              <a:xfrm>
                <a:off x="3627443" y="0"/>
                <a:ext cx="1911500" cy="962868"/>
              </a:xfrm>
              <a:custGeom>
                <a:avLst/>
                <a:gdLst>
                  <a:gd name="connsiteX0" fmla="*/ 1911501 w 1911500"/>
                  <a:gd name="connsiteY0" fmla="*/ 277816 h 962868"/>
                  <a:gd name="connsiteX1" fmla="*/ 958955 w 1911500"/>
                  <a:gd name="connsiteY1" fmla="*/ 0 h 962868"/>
                  <a:gd name="connsiteX2" fmla="*/ 0 w 1911500"/>
                  <a:gd name="connsiteY2" fmla="*/ 264499 h 962868"/>
                  <a:gd name="connsiteX3" fmla="*/ 956791 w 1911500"/>
                  <a:gd name="connsiteY3" fmla="*/ 962867 h 962868"/>
                  <a:gd name="connsiteX4" fmla="*/ 1911501 w 1911500"/>
                  <a:gd name="connsiteY4" fmla="*/ 277816 h 96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500" h="962868">
                    <a:moveTo>
                      <a:pt x="1911501" y="277816"/>
                    </a:moveTo>
                    <a:cubicBezTo>
                      <a:pt x="1651163" y="110610"/>
                      <a:pt x="1308430" y="0"/>
                      <a:pt x="958955" y="0"/>
                    </a:cubicBezTo>
                    <a:cubicBezTo>
                      <a:pt x="634199" y="0"/>
                      <a:pt x="299621" y="79316"/>
                      <a:pt x="0" y="264499"/>
                    </a:cubicBezTo>
                    <a:cubicBezTo>
                      <a:pt x="0" y="264499"/>
                      <a:pt x="408317" y="961618"/>
                      <a:pt x="956791" y="962867"/>
                    </a:cubicBezTo>
                    <a:cubicBezTo>
                      <a:pt x="1505264" y="964115"/>
                      <a:pt x="1911501" y="277816"/>
                      <a:pt x="1911501" y="277816"/>
                    </a:cubicBezTo>
                    <a:close/>
                  </a:path>
                </a:pathLst>
              </a:custGeom>
              <a:solidFill>
                <a:srgbClr val="FFE800"/>
              </a:solidFill>
              <a:ln w="8302" cap="flat">
                <a:noFill/>
                <a:prstDash val="solid"/>
                <a:miter/>
              </a:ln>
            </p:spPr>
            <p:txBody>
              <a:bodyPr rtlCol="0" anchor="ctr"/>
              <a:lstStyle/>
              <a:p>
                <a:endParaRPr lang="fr-FR" dirty="0"/>
              </a:p>
            </p:txBody>
          </p:sp>
          <p:sp>
            <p:nvSpPr>
              <p:cNvPr id="33" name="Forme libre : forme 30">
                <a:extLst>
                  <a:ext uri="{FF2B5EF4-FFF2-40B4-BE49-F238E27FC236}">
                    <a16:creationId xmlns:a16="http://schemas.microsoft.com/office/drawing/2014/main" id="{3CA22ED6-1495-4E0E-B586-B3B64C1137CE}"/>
                  </a:ext>
                </a:extLst>
              </p:cNvPr>
              <p:cNvSpPr/>
              <p:nvPr/>
            </p:nvSpPr>
            <p:spPr>
              <a:xfrm>
                <a:off x="2752472" y="435699"/>
                <a:ext cx="1037602" cy="1816620"/>
              </a:xfrm>
              <a:custGeom>
                <a:avLst/>
                <a:gdLst>
                  <a:gd name="connsiteX0" fmla="*/ 638936 w 1037602"/>
                  <a:gd name="connsiteY0" fmla="*/ 0 h 1816620"/>
                  <a:gd name="connsiteX1" fmla="*/ 88964 w 1037602"/>
                  <a:gd name="connsiteY1" fmla="*/ 826040 h 1816620"/>
                  <a:gd name="connsiteX2" fmla="*/ 53675 w 1037602"/>
                  <a:gd name="connsiteY2" fmla="*/ 1816621 h 1816620"/>
                  <a:gd name="connsiteX3" fmla="*/ 1004058 w 1037602"/>
                  <a:gd name="connsiteY3" fmla="*/ 1125578 h 1816620"/>
                  <a:gd name="connsiteX4" fmla="*/ 638936 w 1037602"/>
                  <a:gd name="connsiteY4" fmla="*/ 0 h 181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602" h="1816620">
                    <a:moveTo>
                      <a:pt x="638936" y="0"/>
                    </a:moveTo>
                    <a:cubicBezTo>
                      <a:pt x="389085" y="210151"/>
                      <a:pt x="197660" y="493876"/>
                      <a:pt x="88964" y="826040"/>
                    </a:cubicBezTo>
                    <a:cubicBezTo>
                      <a:pt x="-19732" y="1158203"/>
                      <a:pt x="-25558" y="1487787"/>
                      <a:pt x="53675" y="1816621"/>
                    </a:cubicBezTo>
                    <a:cubicBezTo>
                      <a:pt x="53675" y="1816621"/>
                      <a:pt x="833440" y="1646919"/>
                      <a:pt x="1004058" y="1125578"/>
                    </a:cubicBezTo>
                    <a:cubicBezTo>
                      <a:pt x="1174675" y="604236"/>
                      <a:pt x="638936" y="0"/>
                      <a:pt x="638936" y="0"/>
                    </a:cubicBezTo>
                    <a:close/>
                  </a:path>
                </a:pathLst>
              </a:custGeom>
              <a:solidFill>
                <a:srgbClr val="FF9940"/>
              </a:solidFill>
              <a:ln w="8302" cap="flat">
                <a:noFill/>
                <a:prstDash val="solid"/>
                <a:miter/>
              </a:ln>
            </p:spPr>
            <p:txBody>
              <a:bodyPr rtlCol="0" anchor="ctr"/>
              <a:lstStyle/>
              <a:p>
                <a:endParaRPr lang="fr-FR" dirty="0"/>
              </a:p>
            </p:txBody>
          </p:sp>
          <p:sp>
            <p:nvSpPr>
              <p:cNvPr id="34" name="Forme libre : forme 31">
                <a:extLst>
                  <a:ext uri="{FF2B5EF4-FFF2-40B4-BE49-F238E27FC236}">
                    <a16:creationId xmlns:a16="http://schemas.microsoft.com/office/drawing/2014/main" id="{1A912585-892A-484D-AC23-F343EFBF516D}"/>
                  </a:ext>
                </a:extLst>
              </p:cNvPr>
              <p:cNvSpPr/>
              <p:nvPr/>
            </p:nvSpPr>
            <p:spPr>
              <a:xfrm>
                <a:off x="2887295" y="2362027"/>
                <a:ext cx="1547103" cy="1269217"/>
              </a:xfrm>
              <a:custGeom>
                <a:avLst/>
                <a:gdLst>
                  <a:gd name="connsiteX0" fmla="*/ 0 w 1547103"/>
                  <a:gd name="connsiteY0" fmla="*/ 140976 h 1269217"/>
                  <a:gd name="connsiteX1" fmla="*/ 609064 w 1547103"/>
                  <a:gd name="connsiteY1" fmla="*/ 922489 h 1269217"/>
                  <a:gd name="connsiteX2" fmla="*/ 1541802 w 1547103"/>
                  <a:gd name="connsiteY2" fmla="*/ 1269217 h 1269217"/>
                  <a:gd name="connsiteX3" fmla="*/ 1176846 w 1547103"/>
                  <a:gd name="connsiteY3" fmla="*/ 144722 h 1269217"/>
                  <a:gd name="connsiteX4" fmla="*/ 0 w 1547103"/>
                  <a:gd name="connsiteY4" fmla="*/ 140976 h 126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3" h="1269217">
                    <a:moveTo>
                      <a:pt x="0" y="140976"/>
                    </a:moveTo>
                    <a:cubicBezTo>
                      <a:pt x="127755" y="449503"/>
                      <a:pt x="330998" y="715833"/>
                      <a:pt x="609064" y="922489"/>
                    </a:cubicBezTo>
                    <a:cubicBezTo>
                      <a:pt x="889543" y="1130976"/>
                      <a:pt x="1229030" y="1248660"/>
                      <a:pt x="1541802" y="1269217"/>
                    </a:cubicBezTo>
                    <a:cubicBezTo>
                      <a:pt x="1541802" y="1269217"/>
                      <a:pt x="1619870" y="468146"/>
                      <a:pt x="1176846" y="144722"/>
                    </a:cubicBezTo>
                    <a:cubicBezTo>
                      <a:pt x="733823" y="-178703"/>
                      <a:pt x="0" y="140976"/>
                      <a:pt x="0" y="140976"/>
                    </a:cubicBezTo>
                    <a:close/>
                  </a:path>
                </a:pathLst>
              </a:custGeom>
              <a:solidFill>
                <a:srgbClr val="E1000F"/>
              </a:solidFill>
              <a:ln w="8302" cap="flat">
                <a:noFill/>
                <a:prstDash val="solid"/>
                <a:miter/>
              </a:ln>
            </p:spPr>
            <p:txBody>
              <a:bodyPr rtlCol="0" anchor="ctr"/>
              <a:lstStyle/>
              <a:p>
                <a:endParaRPr lang="fr-FR" dirty="0"/>
              </a:p>
            </p:txBody>
          </p:sp>
          <p:sp>
            <p:nvSpPr>
              <p:cNvPr id="35" name="Forme libre : forme 32">
                <a:extLst>
                  <a:ext uri="{FF2B5EF4-FFF2-40B4-BE49-F238E27FC236}">
                    <a16:creationId xmlns:a16="http://schemas.microsoft.com/office/drawing/2014/main" id="{5B692C3C-082C-4FC6-B8F1-D9A13E759C3D}"/>
                  </a:ext>
                </a:extLst>
              </p:cNvPr>
              <p:cNvSpPr/>
              <p:nvPr/>
            </p:nvSpPr>
            <p:spPr>
              <a:xfrm>
                <a:off x="4718054" y="2358044"/>
                <a:ext cx="1543227" cy="1272450"/>
              </a:xfrm>
              <a:custGeom>
                <a:avLst/>
                <a:gdLst>
                  <a:gd name="connsiteX0" fmla="*/ 7086 w 1543227"/>
                  <a:gd name="connsiteY0" fmla="*/ 1272451 h 1272450"/>
                  <a:gd name="connsiteX1" fmla="*/ 933915 w 1543227"/>
                  <a:gd name="connsiteY1" fmla="*/ 921977 h 1272450"/>
                  <a:gd name="connsiteX2" fmla="*/ 1543228 w 1543227"/>
                  <a:gd name="connsiteY2" fmla="*/ 135637 h 1272450"/>
                  <a:gd name="connsiteX3" fmla="*/ 359973 w 1543227"/>
                  <a:gd name="connsiteY3" fmla="*/ 148787 h 1272450"/>
                  <a:gd name="connsiteX4" fmla="*/ 7086 w 1543227"/>
                  <a:gd name="connsiteY4" fmla="*/ 1272451 h 127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227" h="1272450">
                    <a:moveTo>
                      <a:pt x="7086" y="1272451"/>
                    </a:moveTo>
                    <a:cubicBezTo>
                      <a:pt x="357560" y="1237412"/>
                      <a:pt x="650856" y="1126885"/>
                      <a:pt x="933915" y="921977"/>
                    </a:cubicBezTo>
                    <a:cubicBezTo>
                      <a:pt x="1207902" y="723644"/>
                      <a:pt x="1416388" y="443082"/>
                      <a:pt x="1543228" y="135637"/>
                    </a:cubicBezTo>
                    <a:cubicBezTo>
                      <a:pt x="1543228" y="135637"/>
                      <a:pt x="800417" y="-178133"/>
                      <a:pt x="359973" y="148787"/>
                    </a:cubicBezTo>
                    <a:cubicBezTo>
                      <a:pt x="-80470" y="475708"/>
                      <a:pt x="7086" y="1272451"/>
                      <a:pt x="7086" y="1272451"/>
                    </a:cubicBezTo>
                    <a:close/>
                  </a:path>
                </a:pathLst>
              </a:custGeom>
              <a:solidFill>
                <a:srgbClr val="5770BE"/>
              </a:solidFill>
              <a:ln w="8302" cap="flat">
                <a:noFill/>
                <a:prstDash val="solid"/>
                <a:miter/>
              </a:ln>
            </p:spPr>
            <p:txBody>
              <a:bodyPr rtlCol="0" anchor="ctr"/>
              <a:lstStyle/>
              <a:p>
                <a:endParaRPr lang="fr-FR" dirty="0"/>
              </a:p>
            </p:txBody>
          </p:sp>
          <p:sp>
            <p:nvSpPr>
              <p:cNvPr id="36" name="Forme libre : forme 33">
                <a:extLst>
                  <a:ext uri="{FF2B5EF4-FFF2-40B4-BE49-F238E27FC236}">
                    <a16:creationId xmlns:a16="http://schemas.microsoft.com/office/drawing/2014/main" id="{5022E2A3-8DCC-4C7F-8702-3E6FE1C3F29B}"/>
                  </a:ext>
                </a:extLst>
              </p:cNvPr>
              <p:cNvSpPr/>
              <p:nvPr/>
            </p:nvSpPr>
            <p:spPr>
              <a:xfrm>
                <a:off x="5355803" y="439111"/>
                <a:ext cx="1035046" cy="1817120"/>
              </a:xfrm>
              <a:custGeom>
                <a:avLst/>
                <a:gdLst>
                  <a:gd name="connsiteX0" fmla="*/ 982049 w 1035046"/>
                  <a:gd name="connsiteY0" fmla="*/ 1817120 h 1817120"/>
                  <a:gd name="connsiteX1" fmla="*/ 949090 w 1035046"/>
                  <a:gd name="connsiteY1" fmla="*/ 825207 h 1817120"/>
                  <a:gd name="connsiteX2" fmla="*/ 401615 w 1035046"/>
                  <a:gd name="connsiteY2" fmla="*/ 0 h 1817120"/>
                  <a:gd name="connsiteX3" fmla="*/ 32665 w 1035046"/>
                  <a:gd name="connsiteY3" fmla="*/ 1120667 h 1817120"/>
                  <a:gd name="connsiteX4" fmla="*/ 982049 w 1035046"/>
                  <a:gd name="connsiteY4" fmla="*/ 1817120 h 1817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046" h="1817120">
                    <a:moveTo>
                      <a:pt x="982049" y="1817120"/>
                    </a:moveTo>
                    <a:cubicBezTo>
                      <a:pt x="1058369" y="1502268"/>
                      <a:pt x="1056371" y="1157787"/>
                      <a:pt x="949090" y="825207"/>
                    </a:cubicBezTo>
                    <a:cubicBezTo>
                      <a:pt x="841809" y="492627"/>
                      <a:pt x="649718" y="217642"/>
                      <a:pt x="401615" y="0"/>
                    </a:cubicBezTo>
                    <a:cubicBezTo>
                      <a:pt x="401615" y="0"/>
                      <a:pt x="-135706" y="598660"/>
                      <a:pt x="32665" y="1120667"/>
                    </a:cubicBezTo>
                    <a:cubicBezTo>
                      <a:pt x="200952" y="1642674"/>
                      <a:pt x="982049" y="1817120"/>
                      <a:pt x="982049" y="1817120"/>
                    </a:cubicBezTo>
                    <a:close/>
                  </a:path>
                </a:pathLst>
              </a:custGeom>
              <a:solidFill>
                <a:srgbClr val="00AC8C"/>
              </a:solidFill>
              <a:ln w="8302" cap="flat">
                <a:noFill/>
                <a:prstDash val="solid"/>
                <a:miter/>
              </a:ln>
            </p:spPr>
            <p:txBody>
              <a:bodyPr rtlCol="0" anchor="ctr"/>
              <a:lstStyle/>
              <a:p>
                <a:endParaRPr lang="fr-FR" dirty="0"/>
              </a:p>
            </p:txBody>
          </p:sp>
        </p:grpSp>
      </p:grpSp>
      <p:sp>
        <p:nvSpPr>
          <p:cNvPr id="24" name="Titre 1"/>
          <p:cNvSpPr>
            <a:spLocks noGrp="1"/>
          </p:cNvSpPr>
          <p:nvPr>
            <p:ph type="title" hasCustomPrompt="1"/>
          </p:nvPr>
        </p:nvSpPr>
        <p:spPr bwMode="gray">
          <a:xfrm>
            <a:off x="275431" y="278549"/>
            <a:ext cx="8157703" cy="636937"/>
          </a:xfrm>
        </p:spPr>
        <p:txBody>
          <a:bodyPr/>
          <a:lstStyle>
            <a:lvl1pPr>
              <a:defRPr sz="1910">
                <a:solidFill>
                  <a:srgbClr val="262626"/>
                </a:solidFill>
              </a:defRPr>
            </a:lvl1pPr>
          </a:lstStyle>
          <a:p>
            <a:r>
              <a:rPr lang="fr-FR" dirty="0" smtClean="0"/>
              <a:t>Titre de la diapositive</a:t>
            </a:r>
            <a:endParaRPr lang="fr-FR" dirty="0"/>
          </a:p>
        </p:txBody>
      </p:sp>
    </p:spTree>
    <p:extLst>
      <p:ext uri="{BB962C8B-B14F-4D97-AF65-F5344CB8AC3E}">
        <p14:creationId xmlns:p14="http://schemas.microsoft.com/office/powerpoint/2010/main" val="3663098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 texte + photo">
    <p:spTree>
      <p:nvGrpSpPr>
        <p:cNvPr id="1" name=""/>
        <p:cNvGrpSpPr/>
        <p:nvPr/>
      </p:nvGrpSpPr>
      <p:grpSpPr>
        <a:xfrm>
          <a:off x="0" y="0"/>
          <a:ext cx="0" cy="0"/>
          <a:chOff x="0" y="0"/>
          <a:chExt cx="0" cy="0"/>
        </a:xfrm>
      </p:grpSpPr>
      <p:sp>
        <p:nvSpPr>
          <p:cNvPr id="9" name="Espace réservé pour une image  8">
            <a:extLst>
              <a:ext uri="{FF2B5EF4-FFF2-40B4-BE49-F238E27FC236}">
                <a16:creationId xmlns:a16="http://schemas.microsoft.com/office/drawing/2014/main" id="{BD8E2D2A-F96C-4939-9C63-67C838C0FDF3}"/>
              </a:ext>
            </a:extLst>
          </p:cNvPr>
          <p:cNvSpPr>
            <a:spLocks noGrp="1"/>
          </p:cNvSpPr>
          <p:nvPr>
            <p:ph type="pic" sz="quarter" idx="15" hasCustomPrompt="1"/>
          </p:nvPr>
        </p:nvSpPr>
        <p:spPr>
          <a:xfrm>
            <a:off x="4727576" y="987575"/>
            <a:ext cx="4048125" cy="2927202"/>
          </a:xfrm>
          <a:solidFill>
            <a:schemeClr val="bg1">
              <a:lumMod val="85000"/>
            </a:schemeClr>
          </a:solidFill>
          <a:ln>
            <a:noFill/>
          </a:ln>
        </p:spPr>
        <p:txBody>
          <a:bodyPr bIns="504000" anchor="ctr"/>
          <a:lstStyle>
            <a:lvl1pPr algn="ctr">
              <a:defRPr sz="675">
                <a:solidFill>
                  <a:schemeClr val="bg1"/>
                </a:solidFill>
              </a:defRPr>
            </a:lvl1pPr>
          </a:lstStyle>
          <a:p>
            <a:r>
              <a:rPr lang="fr-FR" dirty="0"/>
              <a:t>Sélectionner l’icône pour insérer une image</a:t>
            </a:r>
          </a:p>
        </p:txBody>
      </p:sp>
      <p:sp>
        <p:nvSpPr>
          <p:cNvPr id="15" name="Espace réservé du texte 14">
            <a:extLst>
              <a:ext uri="{FF2B5EF4-FFF2-40B4-BE49-F238E27FC236}">
                <a16:creationId xmlns:a16="http://schemas.microsoft.com/office/drawing/2014/main" id="{21CA591B-C37B-41A1-8191-C1F660677F8D}"/>
              </a:ext>
            </a:extLst>
          </p:cNvPr>
          <p:cNvSpPr>
            <a:spLocks noGrp="1"/>
          </p:cNvSpPr>
          <p:nvPr>
            <p:ph type="body" sz="quarter" idx="16" hasCustomPrompt="1"/>
          </p:nvPr>
        </p:nvSpPr>
        <p:spPr>
          <a:xfrm>
            <a:off x="4735874" y="3979864"/>
            <a:ext cx="4048127" cy="458786"/>
          </a:xfrm>
        </p:spPr>
        <p:txBody>
          <a:bodyPr/>
          <a:lstStyle>
            <a:lvl1pPr>
              <a:defRPr sz="713">
                <a:solidFill>
                  <a:schemeClr val="tx1"/>
                </a:solidFill>
              </a:defRPr>
            </a:lvl1pPr>
          </a:lstStyle>
          <a:p>
            <a:pPr lvl="0"/>
            <a:r>
              <a:rPr lang="fr-FR" dirty="0"/>
              <a:t>Niveau 4 Lorem ipsum </a:t>
            </a:r>
            <a:r>
              <a:rPr lang="fr-FR" dirty="0" err="1"/>
              <a:t>dolor</a:t>
            </a:r>
            <a:r>
              <a:rPr lang="fr-FR" dirty="0"/>
              <a:t> </a:t>
            </a:r>
            <a:r>
              <a:rPr lang="fr-FR" dirty="0" err="1"/>
              <a:t>sit</a:t>
            </a:r>
            <a:r>
              <a:rPr lang="fr-FR" dirty="0"/>
              <a:t> </a:t>
            </a:r>
            <a:r>
              <a:rPr lang="fr-FR" dirty="0" err="1"/>
              <a:t>amet</a:t>
            </a:r>
            <a:endParaRPr lang="fr-FR" dirty="0"/>
          </a:p>
        </p:txBody>
      </p:sp>
      <p:sp>
        <p:nvSpPr>
          <p:cNvPr id="11" name="Espace réservé de la date 5">
            <a:extLst>
              <a:ext uri="{FF2B5EF4-FFF2-40B4-BE49-F238E27FC236}">
                <a16:creationId xmlns:a16="http://schemas.microsoft.com/office/drawing/2014/main" id="{BA039719-59E1-499E-AE38-46FC3D06F2F1}"/>
              </a:ext>
            </a:extLst>
          </p:cNvPr>
          <p:cNvSpPr>
            <a:spLocks noGrp="1"/>
          </p:cNvSpPr>
          <p:nvPr>
            <p:ph type="dt" sz="half" idx="17"/>
          </p:nvPr>
        </p:nvSpPr>
        <p:spPr>
          <a:xfrm>
            <a:off x="7699725" y="4659681"/>
            <a:ext cx="1170000" cy="211929"/>
          </a:xfrm>
        </p:spPr>
        <p:txBody>
          <a:bodyPr/>
          <a:lstStyle/>
          <a:p>
            <a:pPr algn="r"/>
            <a:r>
              <a:rPr lang="fr-FR" cap="all" dirty="0" smtClean="0"/>
              <a:t>XX/XX/2021</a:t>
            </a:r>
            <a:endParaRPr lang="fr-FR" cap="all" dirty="0"/>
          </a:p>
        </p:txBody>
      </p:sp>
      <p:sp>
        <p:nvSpPr>
          <p:cNvPr id="13" name="Espace réservé du pied de page 6">
            <a:extLst>
              <a:ext uri="{FF2B5EF4-FFF2-40B4-BE49-F238E27FC236}">
                <a16:creationId xmlns:a16="http://schemas.microsoft.com/office/drawing/2014/main" id="{54460079-5C05-4907-83D0-F6C237D493D1}"/>
              </a:ext>
            </a:extLst>
          </p:cNvPr>
          <p:cNvSpPr>
            <a:spLocks noGrp="1"/>
          </p:cNvSpPr>
          <p:nvPr>
            <p:ph type="ftr" sz="quarter" idx="18"/>
          </p:nvPr>
        </p:nvSpPr>
        <p:spPr>
          <a:xfrm>
            <a:off x="275431" y="4659982"/>
            <a:ext cx="3086100" cy="211622"/>
          </a:xfrm>
        </p:spPr>
        <p:txBody>
          <a:bodyPr/>
          <a:lstStyle/>
          <a:p>
            <a:r>
              <a:rPr lang="fr-FR" dirty="0" smtClean="0"/>
              <a:t>Titre de la présentation sur une seule ligne</a:t>
            </a:r>
            <a:endParaRPr lang="fr-FR" dirty="0"/>
          </a:p>
        </p:txBody>
      </p:sp>
      <p:sp>
        <p:nvSpPr>
          <p:cNvPr id="14" name="Espace réservé du numéro de diapositive 10">
            <a:extLst>
              <a:ext uri="{FF2B5EF4-FFF2-40B4-BE49-F238E27FC236}">
                <a16:creationId xmlns:a16="http://schemas.microsoft.com/office/drawing/2014/main" id="{72E177FF-2AD8-4CAF-A3FD-3CF7C14C521F}"/>
              </a:ext>
            </a:extLst>
          </p:cNvPr>
          <p:cNvSpPr>
            <a:spLocks noGrp="1"/>
          </p:cNvSpPr>
          <p:nvPr>
            <p:ph type="sldNum" sz="quarter" idx="19"/>
          </p:nvPr>
        </p:nvSpPr>
        <p:spPr>
          <a:xfrm>
            <a:off x="6339567" y="4659679"/>
            <a:ext cx="1350000" cy="207749"/>
          </a:xfrm>
        </p:spPr>
        <p:txBody>
          <a:bodyPr/>
          <a:lstStyle/>
          <a:p>
            <a:fld id="{733122C9-A0B9-462F-8757-0847AD287B63}" type="slidenum">
              <a:rPr lang="fr-FR" smtClean="0"/>
              <a:pPr/>
              <a:t>‹N°›</a:t>
            </a:fld>
            <a:endParaRPr lang="fr-FR" dirty="0"/>
          </a:p>
        </p:txBody>
      </p:sp>
      <p:sp>
        <p:nvSpPr>
          <p:cNvPr id="17" name="Espace réservé du texte 7"/>
          <p:cNvSpPr>
            <a:spLocks noGrp="1"/>
          </p:cNvSpPr>
          <p:nvPr>
            <p:ph type="body" sz="quarter" idx="13" hasCustomPrompt="1"/>
          </p:nvPr>
        </p:nvSpPr>
        <p:spPr bwMode="gray">
          <a:xfrm>
            <a:off x="275431" y="987574"/>
            <a:ext cx="4104548" cy="3435194"/>
          </a:xfrm>
        </p:spPr>
        <p:txBody>
          <a:bodyPr/>
          <a:lstStyle>
            <a:lvl1pPr marL="0" indent="0">
              <a:spcBef>
                <a:spcPts val="300"/>
              </a:spcBef>
              <a:spcAft>
                <a:spcPts val="600"/>
              </a:spcAft>
              <a:buFontTx/>
              <a:buNone/>
              <a:defRPr b="1">
                <a:solidFill>
                  <a:srgbClr val="262626"/>
                </a:solidFill>
                <a:latin typeface="+mn-lt"/>
              </a:defRPr>
            </a:lvl1pPr>
            <a:lvl2pPr marL="134997" indent="0">
              <a:spcBef>
                <a:spcPts val="450"/>
              </a:spcBef>
              <a:spcAft>
                <a:spcPts val="600"/>
              </a:spcAft>
              <a:buFontTx/>
              <a:buNone/>
              <a:defRPr>
                <a:solidFill>
                  <a:srgbClr val="262626"/>
                </a:solidFill>
              </a:defRPr>
            </a:lvl2pPr>
          </a:lstStyle>
          <a:p>
            <a:pPr lvl="0"/>
            <a:r>
              <a:rPr lang="fr-FR" dirty="0" smtClean="0"/>
              <a:t>Texte de niveau 1</a:t>
            </a:r>
          </a:p>
          <a:p>
            <a:pPr lvl="1"/>
            <a:r>
              <a:rPr lang="fr-FR" dirty="0" smtClean="0"/>
              <a:t>Texte de niveau 2</a:t>
            </a:r>
          </a:p>
          <a:p>
            <a:pPr lvl="2"/>
            <a:r>
              <a:rPr lang="fr-FR" dirty="0" smtClean="0"/>
              <a:t>Texte de niveau 3</a:t>
            </a:r>
          </a:p>
        </p:txBody>
      </p:sp>
      <p:grpSp>
        <p:nvGrpSpPr>
          <p:cNvPr id="31" name="Groupe 30">
            <a:extLst>
              <a:ext uri="{FF2B5EF4-FFF2-40B4-BE49-F238E27FC236}">
                <a16:creationId xmlns:a16="http://schemas.microsoft.com/office/drawing/2014/main" id="{D839141D-2A12-43BD-965E-1AFB5ACCCEC3}"/>
              </a:ext>
            </a:extLst>
          </p:cNvPr>
          <p:cNvGrpSpPr/>
          <p:nvPr userDrawn="1"/>
        </p:nvGrpSpPr>
        <p:grpSpPr>
          <a:xfrm>
            <a:off x="8503443" y="178606"/>
            <a:ext cx="273845" cy="380988"/>
            <a:chOff x="2724335" y="0"/>
            <a:chExt cx="3694565" cy="5140087"/>
          </a:xfrm>
        </p:grpSpPr>
        <p:grpSp>
          <p:nvGrpSpPr>
            <p:cNvPr id="32" name="Groupe 31">
              <a:extLst>
                <a:ext uri="{FF2B5EF4-FFF2-40B4-BE49-F238E27FC236}">
                  <a16:creationId xmlns:a16="http://schemas.microsoft.com/office/drawing/2014/main" id="{CD0A93DE-EBFB-4986-A4EA-7F8D18937CD7}"/>
                </a:ext>
              </a:extLst>
            </p:cNvPr>
            <p:cNvGrpSpPr/>
            <p:nvPr userDrawn="1"/>
          </p:nvGrpSpPr>
          <p:grpSpPr>
            <a:xfrm>
              <a:off x="2724335" y="4398358"/>
              <a:ext cx="3694565" cy="741729"/>
              <a:chOff x="2724335" y="4398358"/>
              <a:chExt cx="3694565" cy="741729"/>
            </a:xfrm>
          </p:grpSpPr>
          <p:sp>
            <p:nvSpPr>
              <p:cNvPr id="39" name="Forme libre : forme 34">
                <a:extLst>
                  <a:ext uri="{FF2B5EF4-FFF2-40B4-BE49-F238E27FC236}">
                    <a16:creationId xmlns:a16="http://schemas.microsoft.com/office/drawing/2014/main" id="{C293E0C5-6117-4F1F-A38B-DC8D3CF89800}"/>
                  </a:ext>
                </a:extLst>
              </p:cNvPr>
              <p:cNvSpPr/>
              <p:nvPr/>
            </p:nvSpPr>
            <p:spPr>
              <a:xfrm>
                <a:off x="3554785" y="4412423"/>
                <a:ext cx="659499" cy="722420"/>
              </a:xfrm>
              <a:custGeom>
                <a:avLst/>
                <a:gdLst>
                  <a:gd name="connsiteX0" fmla="*/ 391256 w 659499"/>
                  <a:gd name="connsiteY0" fmla="*/ 0 h 722420"/>
                  <a:gd name="connsiteX1" fmla="*/ 139990 w 659499"/>
                  <a:gd name="connsiteY1" fmla="*/ 100540 h 722420"/>
                  <a:gd name="connsiteX2" fmla="*/ 139990 w 659499"/>
                  <a:gd name="connsiteY2" fmla="*/ 0 h 722420"/>
                  <a:gd name="connsiteX3" fmla="*/ 0 w 659499"/>
                  <a:gd name="connsiteY3" fmla="*/ 0 h 722420"/>
                  <a:gd name="connsiteX4" fmla="*/ 0 w 659499"/>
                  <a:gd name="connsiteY4" fmla="*/ 722421 h 722420"/>
                  <a:gd name="connsiteX5" fmla="*/ 140073 w 659499"/>
                  <a:gd name="connsiteY5" fmla="*/ 722421 h 722420"/>
                  <a:gd name="connsiteX6" fmla="*/ 140073 w 659499"/>
                  <a:gd name="connsiteY6" fmla="*/ 283142 h 722420"/>
                  <a:gd name="connsiteX7" fmla="*/ 366037 w 659499"/>
                  <a:gd name="connsiteY7" fmla="*/ 115438 h 722420"/>
                  <a:gd name="connsiteX8" fmla="*/ 518928 w 659499"/>
                  <a:gd name="connsiteY8" fmla="*/ 243442 h 722420"/>
                  <a:gd name="connsiteX9" fmla="*/ 519427 w 659499"/>
                  <a:gd name="connsiteY9" fmla="*/ 243442 h 722420"/>
                  <a:gd name="connsiteX10" fmla="*/ 519427 w 659499"/>
                  <a:gd name="connsiteY10" fmla="*/ 722421 h 722420"/>
                  <a:gd name="connsiteX11" fmla="*/ 659500 w 659499"/>
                  <a:gd name="connsiteY11" fmla="*/ 722421 h 722420"/>
                  <a:gd name="connsiteX12" fmla="*/ 659500 w 659499"/>
                  <a:gd name="connsiteY12" fmla="*/ 243442 h 722420"/>
                  <a:gd name="connsiteX13" fmla="*/ 391256 w 659499"/>
                  <a:gd name="connsiteY13" fmla="*/ 0 h 72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9499" h="722420">
                    <a:moveTo>
                      <a:pt x="391256" y="0"/>
                    </a:moveTo>
                    <a:cubicBezTo>
                      <a:pt x="218141" y="0"/>
                      <a:pt x="141488" y="98626"/>
                      <a:pt x="139990" y="100540"/>
                    </a:cubicBezTo>
                    <a:lnTo>
                      <a:pt x="139990" y="0"/>
                    </a:lnTo>
                    <a:lnTo>
                      <a:pt x="0" y="0"/>
                    </a:lnTo>
                    <a:lnTo>
                      <a:pt x="0" y="722421"/>
                    </a:lnTo>
                    <a:lnTo>
                      <a:pt x="140073" y="722421"/>
                    </a:lnTo>
                    <a:lnTo>
                      <a:pt x="140073" y="283142"/>
                    </a:lnTo>
                    <a:cubicBezTo>
                      <a:pt x="143069" y="177026"/>
                      <a:pt x="276567" y="115438"/>
                      <a:pt x="366037" y="115438"/>
                    </a:cubicBezTo>
                    <a:cubicBezTo>
                      <a:pt x="432870" y="115438"/>
                      <a:pt x="518928" y="161213"/>
                      <a:pt x="518928" y="243442"/>
                    </a:cubicBezTo>
                    <a:lnTo>
                      <a:pt x="519427" y="243442"/>
                    </a:lnTo>
                    <a:lnTo>
                      <a:pt x="519427" y="722421"/>
                    </a:lnTo>
                    <a:lnTo>
                      <a:pt x="659500" y="722421"/>
                    </a:lnTo>
                    <a:lnTo>
                      <a:pt x="659500" y="243442"/>
                    </a:lnTo>
                    <a:cubicBezTo>
                      <a:pt x="659417" y="80981"/>
                      <a:pt x="538986" y="0"/>
                      <a:pt x="391256" y="0"/>
                    </a:cubicBezTo>
                    <a:close/>
                  </a:path>
                </a:pathLst>
              </a:custGeom>
              <a:solidFill>
                <a:srgbClr val="3C3C3C"/>
              </a:solidFill>
              <a:ln w="8302" cap="flat">
                <a:noFill/>
                <a:prstDash val="solid"/>
                <a:miter/>
              </a:ln>
            </p:spPr>
            <p:txBody>
              <a:bodyPr rtlCol="0" anchor="ctr"/>
              <a:lstStyle/>
              <a:p>
                <a:endParaRPr lang="fr-FR" dirty="0"/>
              </a:p>
            </p:txBody>
          </p:sp>
          <p:sp>
            <p:nvSpPr>
              <p:cNvPr id="40" name="Forme libre : forme 35">
                <a:extLst>
                  <a:ext uri="{FF2B5EF4-FFF2-40B4-BE49-F238E27FC236}">
                    <a16:creationId xmlns:a16="http://schemas.microsoft.com/office/drawing/2014/main" id="{4E707777-18DA-470E-8544-86B82A204996}"/>
                  </a:ext>
                </a:extLst>
              </p:cNvPr>
              <p:cNvSpPr/>
              <p:nvPr/>
            </p:nvSpPr>
            <p:spPr>
              <a:xfrm>
                <a:off x="5832180" y="4401770"/>
                <a:ext cx="586720" cy="736485"/>
              </a:xfrm>
              <a:custGeom>
                <a:avLst/>
                <a:gdLst>
                  <a:gd name="connsiteX0" fmla="*/ 363684 w 586720"/>
                  <a:gd name="connsiteY0" fmla="*/ 304532 h 736485"/>
                  <a:gd name="connsiteX1" fmla="*/ 363684 w 586720"/>
                  <a:gd name="connsiteY1" fmla="*/ 304365 h 736485"/>
                  <a:gd name="connsiteX2" fmla="*/ 237760 w 586720"/>
                  <a:gd name="connsiteY2" fmla="*/ 304365 h 736485"/>
                  <a:gd name="connsiteX3" fmla="*/ 133309 w 586720"/>
                  <a:gd name="connsiteY3" fmla="*/ 212565 h 736485"/>
                  <a:gd name="connsiteX4" fmla="*/ 284285 w 586720"/>
                  <a:gd name="connsiteY4" fmla="*/ 122512 h 736485"/>
                  <a:gd name="connsiteX5" fmla="*/ 503008 w 586720"/>
                  <a:gd name="connsiteY5" fmla="*/ 162128 h 736485"/>
                  <a:gd name="connsiteX6" fmla="*/ 551031 w 586720"/>
                  <a:gd name="connsiteY6" fmla="*/ 49188 h 736485"/>
                  <a:gd name="connsiteX7" fmla="*/ 298267 w 586720"/>
                  <a:gd name="connsiteY7" fmla="*/ 0 h 736485"/>
                  <a:gd name="connsiteX8" fmla="*/ 310 w 586720"/>
                  <a:gd name="connsiteY8" fmla="*/ 214313 h 736485"/>
                  <a:gd name="connsiteX9" fmla="*/ 223029 w 586720"/>
                  <a:gd name="connsiteY9" fmla="*/ 432037 h 736485"/>
                  <a:gd name="connsiteX10" fmla="*/ 223029 w 586720"/>
                  <a:gd name="connsiteY10" fmla="*/ 432204 h 736485"/>
                  <a:gd name="connsiteX11" fmla="*/ 348953 w 586720"/>
                  <a:gd name="connsiteY11" fmla="*/ 432204 h 736485"/>
                  <a:gd name="connsiteX12" fmla="*/ 453404 w 586720"/>
                  <a:gd name="connsiteY12" fmla="*/ 524005 h 736485"/>
                  <a:gd name="connsiteX13" fmla="*/ 302428 w 586720"/>
                  <a:gd name="connsiteY13" fmla="*/ 614057 h 736485"/>
                  <a:gd name="connsiteX14" fmla="*/ 59818 w 586720"/>
                  <a:gd name="connsiteY14" fmla="*/ 563704 h 736485"/>
                  <a:gd name="connsiteX15" fmla="*/ 12212 w 586720"/>
                  <a:gd name="connsiteY15" fmla="*/ 676062 h 736485"/>
                  <a:gd name="connsiteX16" fmla="*/ 288446 w 586720"/>
                  <a:gd name="connsiteY16" fmla="*/ 736486 h 736485"/>
                  <a:gd name="connsiteX17" fmla="*/ 586403 w 586720"/>
                  <a:gd name="connsiteY17" fmla="*/ 522173 h 736485"/>
                  <a:gd name="connsiteX18" fmla="*/ 363684 w 586720"/>
                  <a:gd name="connsiteY18" fmla="*/ 304532 h 73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720" h="736485">
                    <a:moveTo>
                      <a:pt x="363684" y="304532"/>
                    </a:moveTo>
                    <a:lnTo>
                      <a:pt x="363684" y="304365"/>
                    </a:lnTo>
                    <a:lnTo>
                      <a:pt x="237760" y="304365"/>
                    </a:lnTo>
                    <a:cubicBezTo>
                      <a:pt x="167765" y="304365"/>
                      <a:pt x="130479" y="277400"/>
                      <a:pt x="133309" y="212565"/>
                    </a:cubicBezTo>
                    <a:cubicBezTo>
                      <a:pt x="136305" y="144151"/>
                      <a:pt x="210794" y="122512"/>
                      <a:pt x="284285" y="122512"/>
                    </a:cubicBezTo>
                    <a:cubicBezTo>
                      <a:pt x="388986" y="122512"/>
                      <a:pt x="466305" y="147397"/>
                      <a:pt x="503008" y="162128"/>
                    </a:cubicBezTo>
                    <a:lnTo>
                      <a:pt x="551031" y="49188"/>
                    </a:lnTo>
                    <a:cubicBezTo>
                      <a:pt x="510748" y="31710"/>
                      <a:pt x="420945" y="0"/>
                      <a:pt x="298267" y="0"/>
                    </a:cubicBezTo>
                    <a:cubicBezTo>
                      <a:pt x="175838" y="0"/>
                      <a:pt x="7468" y="48605"/>
                      <a:pt x="310" y="214313"/>
                    </a:cubicBezTo>
                    <a:cubicBezTo>
                      <a:pt x="-6681" y="375775"/>
                      <a:pt x="105594" y="429457"/>
                      <a:pt x="223029" y="432037"/>
                    </a:cubicBezTo>
                    <a:lnTo>
                      <a:pt x="223029" y="432204"/>
                    </a:lnTo>
                    <a:lnTo>
                      <a:pt x="348953" y="432204"/>
                    </a:lnTo>
                    <a:cubicBezTo>
                      <a:pt x="418948" y="432204"/>
                      <a:pt x="456234" y="459170"/>
                      <a:pt x="453404" y="524005"/>
                    </a:cubicBezTo>
                    <a:cubicBezTo>
                      <a:pt x="450408" y="592418"/>
                      <a:pt x="375919" y="614057"/>
                      <a:pt x="302428" y="614057"/>
                    </a:cubicBezTo>
                    <a:cubicBezTo>
                      <a:pt x="153700" y="614057"/>
                      <a:pt x="59818" y="563704"/>
                      <a:pt x="59818" y="563704"/>
                    </a:cubicBezTo>
                    <a:lnTo>
                      <a:pt x="12212" y="676062"/>
                    </a:lnTo>
                    <a:cubicBezTo>
                      <a:pt x="12212" y="676062"/>
                      <a:pt x="119160" y="736486"/>
                      <a:pt x="288446" y="736486"/>
                    </a:cubicBezTo>
                    <a:cubicBezTo>
                      <a:pt x="410875" y="736486"/>
                      <a:pt x="579245" y="687881"/>
                      <a:pt x="586403" y="522173"/>
                    </a:cubicBezTo>
                    <a:cubicBezTo>
                      <a:pt x="593477" y="360877"/>
                      <a:pt x="481119" y="307195"/>
                      <a:pt x="363684" y="304532"/>
                    </a:cubicBezTo>
                    <a:close/>
                  </a:path>
                </a:pathLst>
              </a:custGeom>
              <a:solidFill>
                <a:srgbClr val="3C3C3C"/>
              </a:solidFill>
              <a:ln w="8302" cap="flat">
                <a:noFill/>
                <a:prstDash val="solid"/>
                <a:miter/>
              </a:ln>
            </p:spPr>
            <p:txBody>
              <a:bodyPr rtlCol="0" anchor="ctr"/>
              <a:lstStyle/>
              <a:p>
                <a:endParaRPr lang="fr-FR" dirty="0"/>
              </a:p>
            </p:txBody>
          </p:sp>
          <p:sp>
            <p:nvSpPr>
              <p:cNvPr id="41" name="Forme libre : forme 36">
                <a:extLst>
                  <a:ext uri="{FF2B5EF4-FFF2-40B4-BE49-F238E27FC236}">
                    <a16:creationId xmlns:a16="http://schemas.microsoft.com/office/drawing/2014/main" id="{AA931412-BFE0-468C-AAB4-DAC8C26F821C}"/>
                  </a:ext>
                </a:extLst>
              </p:cNvPr>
              <p:cNvSpPr/>
              <p:nvPr/>
            </p:nvSpPr>
            <p:spPr>
              <a:xfrm>
                <a:off x="5027341" y="4398358"/>
                <a:ext cx="698034" cy="741729"/>
              </a:xfrm>
              <a:custGeom>
                <a:avLst/>
                <a:gdLst>
                  <a:gd name="connsiteX0" fmla="*/ 355135 w 698034"/>
                  <a:gd name="connsiteY0" fmla="*/ 0 h 741729"/>
                  <a:gd name="connsiteX1" fmla="*/ 0 w 698034"/>
                  <a:gd name="connsiteY1" fmla="*/ 377856 h 741729"/>
                  <a:gd name="connsiteX2" fmla="*/ 387594 w 698034"/>
                  <a:gd name="connsiteY2" fmla="*/ 741730 h 741729"/>
                  <a:gd name="connsiteX3" fmla="*/ 662996 w 698034"/>
                  <a:gd name="connsiteY3" fmla="*/ 681306 h 741729"/>
                  <a:gd name="connsiteX4" fmla="*/ 611394 w 698034"/>
                  <a:gd name="connsiteY4" fmla="*/ 573609 h 741729"/>
                  <a:gd name="connsiteX5" fmla="*/ 383266 w 698034"/>
                  <a:gd name="connsiteY5" fmla="*/ 618386 h 741729"/>
                  <a:gd name="connsiteX6" fmla="*/ 145233 w 698034"/>
                  <a:gd name="connsiteY6" fmla="*/ 432121 h 741729"/>
                  <a:gd name="connsiteX7" fmla="*/ 556297 w 698034"/>
                  <a:gd name="connsiteY7" fmla="*/ 432121 h 741729"/>
                  <a:gd name="connsiteX8" fmla="*/ 698035 w 698034"/>
                  <a:gd name="connsiteY8" fmla="*/ 432121 h 741729"/>
                  <a:gd name="connsiteX9" fmla="*/ 698035 w 698034"/>
                  <a:gd name="connsiteY9" fmla="*/ 369200 h 741729"/>
                  <a:gd name="connsiteX10" fmla="*/ 355135 w 698034"/>
                  <a:gd name="connsiteY10" fmla="*/ 0 h 741729"/>
                  <a:gd name="connsiteX11" fmla="*/ 146981 w 698034"/>
                  <a:gd name="connsiteY11" fmla="*/ 316684 h 741729"/>
                  <a:gd name="connsiteX12" fmla="*/ 360378 w 698034"/>
                  <a:gd name="connsiteY12" fmla="*/ 119017 h 741729"/>
                  <a:gd name="connsiteX13" fmla="*/ 554549 w 698034"/>
                  <a:gd name="connsiteY13" fmla="*/ 316684 h 741729"/>
                  <a:gd name="connsiteX14" fmla="*/ 146981 w 698034"/>
                  <a:gd name="connsiteY14" fmla="*/ 316684 h 74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34" h="741729">
                    <a:moveTo>
                      <a:pt x="355135" y="0"/>
                    </a:moveTo>
                    <a:cubicBezTo>
                      <a:pt x="152224" y="0"/>
                      <a:pt x="0" y="117185"/>
                      <a:pt x="0" y="377856"/>
                    </a:cubicBezTo>
                    <a:cubicBezTo>
                      <a:pt x="0" y="638443"/>
                      <a:pt x="191924" y="741730"/>
                      <a:pt x="387594" y="741730"/>
                    </a:cubicBezTo>
                    <a:cubicBezTo>
                      <a:pt x="568199" y="741730"/>
                      <a:pt x="662996" y="681306"/>
                      <a:pt x="662996" y="681306"/>
                    </a:cubicBezTo>
                    <a:lnTo>
                      <a:pt x="611394" y="573609"/>
                    </a:lnTo>
                    <a:cubicBezTo>
                      <a:pt x="611394" y="573609"/>
                      <a:pt x="541482" y="618386"/>
                      <a:pt x="383266" y="618386"/>
                    </a:cubicBezTo>
                    <a:cubicBezTo>
                      <a:pt x="276234" y="618386"/>
                      <a:pt x="160963" y="586010"/>
                      <a:pt x="145233" y="432121"/>
                    </a:cubicBezTo>
                    <a:lnTo>
                      <a:pt x="556297" y="432121"/>
                    </a:lnTo>
                    <a:lnTo>
                      <a:pt x="698035" y="432121"/>
                    </a:lnTo>
                    <a:lnTo>
                      <a:pt x="698035" y="369200"/>
                    </a:lnTo>
                    <a:cubicBezTo>
                      <a:pt x="698035" y="131251"/>
                      <a:pt x="587757" y="0"/>
                      <a:pt x="355135" y="0"/>
                    </a:cubicBezTo>
                    <a:close/>
                    <a:moveTo>
                      <a:pt x="146981" y="316684"/>
                    </a:moveTo>
                    <a:cubicBezTo>
                      <a:pt x="162711" y="164459"/>
                      <a:pt x="241445" y="119017"/>
                      <a:pt x="360378" y="119017"/>
                    </a:cubicBezTo>
                    <a:cubicBezTo>
                      <a:pt x="488050" y="119017"/>
                      <a:pt x="545810" y="180272"/>
                      <a:pt x="554549" y="316684"/>
                    </a:cubicBezTo>
                    <a:lnTo>
                      <a:pt x="146981" y="316684"/>
                    </a:lnTo>
                    <a:close/>
                  </a:path>
                </a:pathLst>
              </a:custGeom>
              <a:solidFill>
                <a:srgbClr val="3C3C3C"/>
              </a:solidFill>
              <a:ln w="8302" cap="flat">
                <a:noFill/>
                <a:prstDash val="solid"/>
                <a:miter/>
              </a:ln>
            </p:spPr>
            <p:txBody>
              <a:bodyPr rtlCol="0" anchor="ctr"/>
              <a:lstStyle/>
              <a:p>
                <a:endParaRPr lang="fr-FR" dirty="0"/>
              </a:p>
            </p:txBody>
          </p:sp>
          <p:sp>
            <p:nvSpPr>
              <p:cNvPr id="42" name="Forme libre : forme 37">
                <a:extLst>
                  <a:ext uri="{FF2B5EF4-FFF2-40B4-BE49-F238E27FC236}">
                    <a16:creationId xmlns:a16="http://schemas.microsoft.com/office/drawing/2014/main" id="{46479C13-EE3B-4BD6-82FD-2CF84A6EE778}"/>
                  </a:ext>
                </a:extLst>
              </p:cNvPr>
              <p:cNvSpPr/>
              <p:nvPr/>
            </p:nvSpPr>
            <p:spPr>
              <a:xfrm>
                <a:off x="4342812" y="4401770"/>
                <a:ext cx="586713" cy="736485"/>
              </a:xfrm>
              <a:custGeom>
                <a:avLst/>
                <a:gdLst>
                  <a:gd name="connsiteX0" fmla="*/ 363684 w 586713"/>
                  <a:gd name="connsiteY0" fmla="*/ 304532 h 736485"/>
                  <a:gd name="connsiteX1" fmla="*/ 363684 w 586713"/>
                  <a:gd name="connsiteY1" fmla="*/ 304365 h 736485"/>
                  <a:gd name="connsiteX2" fmla="*/ 237760 w 586713"/>
                  <a:gd name="connsiteY2" fmla="*/ 304365 h 736485"/>
                  <a:gd name="connsiteX3" fmla="*/ 133309 w 586713"/>
                  <a:gd name="connsiteY3" fmla="*/ 212565 h 736485"/>
                  <a:gd name="connsiteX4" fmla="*/ 284285 w 586713"/>
                  <a:gd name="connsiteY4" fmla="*/ 122512 h 736485"/>
                  <a:gd name="connsiteX5" fmla="*/ 503008 w 586713"/>
                  <a:gd name="connsiteY5" fmla="*/ 162128 h 736485"/>
                  <a:gd name="connsiteX6" fmla="*/ 551031 w 586713"/>
                  <a:gd name="connsiteY6" fmla="*/ 49188 h 736485"/>
                  <a:gd name="connsiteX7" fmla="*/ 298267 w 586713"/>
                  <a:gd name="connsiteY7" fmla="*/ 0 h 736485"/>
                  <a:gd name="connsiteX8" fmla="*/ 310 w 586713"/>
                  <a:gd name="connsiteY8" fmla="*/ 214313 h 736485"/>
                  <a:gd name="connsiteX9" fmla="*/ 223029 w 586713"/>
                  <a:gd name="connsiteY9" fmla="*/ 432037 h 736485"/>
                  <a:gd name="connsiteX10" fmla="*/ 223029 w 586713"/>
                  <a:gd name="connsiteY10" fmla="*/ 432204 h 736485"/>
                  <a:gd name="connsiteX11" fmla="*/ 348953 w 586713"/>
                  <a:gd name="connsiteY11" fmla="*/ 432204 h 736485"/>
                  <a:gd name="connsiteX12" fmla="*/ 453404 w 586713"/>
                  <a:gd name="connsiteY12" fmla="*/ 524005 h 736485"/>
                  <a:gd name="connsiteX13" fmla="*/ 302429 w 586713"/>
                  <a:gd name="connsiteY13" fmla="*/ 614057 h 736485"/>
                  <a:gd name="connsiteX14" fmla="*/ 59818 w 586713"/>
                  <a:gd name="connsiteY14" fmla="*/ 563704 h 736485"/>
                  <a:gd name="connsiteX15" fmla="*/ 12212 w 586713"/>
                  <a:gd name="connsiteY15" fmla="*/ 676062 h 736485"/>
                  <a:gd name="connsiteX16" fmla="*/ 288446 w 586713"/>
                  <a:gd name="connsiteY16" fmla="*/ 736486 h 736485"/>
                  <a:gd name="connsiteX17" fmla="*/ 586403 w 586713"/>
                  <a:gd name="connsiteY17" fmla="*/ 522173 h 736485"/>
                  <a:gd name="connsiteX18" fmla="*/ 363684 w 586713"/>
                  <a:gd name="connsiteY18" fmla="*/ 304532 h 73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713" h="736485">
                    <a:moveTo>
                      <a:pt x="363684" y="304532"/>
                    </a:moveTo>
                    <a:lnTo>
                      <a:pt x="363684" y="304365"/>
                    </a:lnTo>
                    <a:lnTo>
                      <a:pt x="237760" y="304365"/>
                    </a:lnTo>
                    <a:cubicBezTo>
                      <a:pt x="167765" y="304365"/>
                      <a:pt x="130479" y="277400"/>
                      <a:pt x="133309" y="212565"/>
                    </a:cubicBezTo>
                    <a:cubicBezTo>
                      <a:pt x="136305" y="144151"/>
                      <a:pt x="210794" y="122512"/>
                      <a:pt x="284285" y="122512"/>
                    </a:cubicBezTo>
                    <a:cubicBezTo>
                      <a:pt x="388986" y="122512"/>
                      <a:pt x="466305" y="147397"/>
                      <a:pt x="503008" y="162128"/>
                    </a:cubicBezTo>
                    <a:lnTo>
                      <a:pt x="551031" y="49188"/>
                    </a:lnTo>
                    <a:cubicBezTo>
                      <a:pt x="510749" y="31710"/>
                      <a:pt x="420945" y="0"/>
                      <a:pt x="298267" y="0"/>
                    </a:cubicBezTo>
                    <a:cubicBezTo>
                      <a:pt x="175838" y="0"/>
                      <a:pt x="7468" y="48605"/>
                      <a:pt x="310" y="214313"/>
                    </a:cubicBezTo>
                    <a:cubicBezTo>
                      <a:pt x="-6681" y="375775"/>
                      <a:pt x="105594" y="429457"/>
                      <a:pt x="223029" y="432037"/>
                    </a:cubicBezTo>
                    <a:lnTo>
                      <a:pt x="223029" y="432204"/>
                    </a:lnTo>
                    <a:lnTo>
                      <a:pt x="348953" y="432204"/>
                    </a:lnTo>
                    <a:cubicBezTo>
                      <a:pt x="418948" y="432204"/>
                      <a:pt x="456234" y="459170"/>
                      <a:pt x="453404" y="524005"/>
                    </a:cubicBezTo>
                    <a:cubicBezTo>
                      <a:pt x="450408" y="592418"/>
                      <a:pt x="375919" y="614057"/>
                      <a:pt x="302429" y="614057"/>
                    </a:cubicBezTo>
                    <a:cubicBezTo>
                      <a:pt x="153700" y="614057"/>
                      <a:pt x="59818" y="563704"/>
                      <a:pt x="59818" y="563704"/>
                    </a:cubicBezTo>
                    <a:lnTo>
                      <a:pt x="12212" y="676062"/>
                    </a:lnTo>
                    <a:cubicBezTo>
                      <a:pt x="12212" y="676062"/>
                      <a:pt x="119160" y="736486"/>
                      <a:pt x="288446" y="736486"/>
                    </a:cubicBezTo>
                    <a:cubicBezTo>
                      <a:pt x="410875" y="736486"/>
                      <a:pt x="579245" y="687881"/>
                      <a:pt x="586403" y="522173"/>
                    </a:cubicBezTo>
                    <a:cubicBezTo>
                      <a:pt x="593394" y="360877"/>
                      <a:pt x="481119" y="307195"/>
                      <a:pt x="363684" y="304532"/>
                    </a:cubicBezTo>
                    <a:close/>
                  </a:path>
                </a:pathLst>
              </a:custGeom>
              <a:solidFill>
                <a:srgbClr val="3C3C3C"/>
              </a:solidFill>
              <a:ln w="8302" cap="flat">
                <a:noFill/>
                <a:prstDash val="solid"/>
                <a:miter/>
              </a:ln>
            </p:spPr>
            <p:txBody>
              <a:bodyPr rtlCol="0" anchor="ctr"/>
              <a:lstStyle/>
              <a:p>
                <a:endParaRPr lang="fr-FR" dirty="0"/>
              </a:p>
            </p:txBody>
          </p:sp>
          <p:sp>
            <p:nvSpPr>
              <p:cNvPr id="43" name="Forme libre : forme 38">
                <a:extLst>
                  <a:ext uri="{FF2B5EF4-FFF2-40B4-BE49-F238E27FC236}">
                    <a16:creationId xmlns:a16="http://schemas.microsoft.com/office/drawing/2014/main" id="{55C86DF5-F03A-4F69-B538-9C9E3D12D49A}"/>
                  </a:ext>
                </a:extLst>
              </p:cNvPr>
              <p:cNvSpPr/>
              <p:nvPr/>
            </p:nvSpPr>
            <p:spPr>
              <a:xfrm>
                <a:off x="2724335" y="4403352"/>
                <a:ext cx="669903" cy="732990"/>
              </a:xfrm>
              <a:custGeom>
                <a:avLst/>
                <a:gdLst>
                  <a:gd name="connsiteX0" fmla="*/ 333079 w 669903"/>
                  <a:gd name="connsiteY0" fmla="*/ 0 h 732990"/>
                  <a:gd name="connsiteX1" fmla="*/ 58509 w 669903"/>
                  <a:gd name="connsiteY1" fmla="*/ 45026 h 732990"/>
                  <a:gd name="connsiteX2" fmla="*/ 113856 w 669903"/>
                  <a:gd name="connsiteY2" fmla="*/ 157884 h 732990"/>
                  <a:gd name="connsiteX3" fmla="*/ 348976 w 669903"/>
                  <a:gd name="connsiteY3" fmla="*/ 122429 h 732990"/>
                  <a:gd name="connsiteX4" fmla="*/ 530080 w 669903"/>
                  <a:gd name="connsiteY4" fmla="*/ 253929 h 732990"/>
                  <a:gd name="connsiteX5" fmla="*/ 530080 w 669903"/>
                  <a:gd name="connsiteY5" fmla="*/ 297374 h 732990"/>
                  <a:gd name="connsiteX6" fmla="*/ 253596 w 669903"/>
                  <a:gd name="connsiteY6" fmla="*/ 297374 h 732990"/>
                  <a:gd name="connsiteX7" fmla="*/ 0 w 669903"/>
                  <a:gd name="connsiteY7" fmla="*/ 514267 h 732990"/>
                  <a:gd name="connsiteX8" fmla="*/ 273571 w 669903"/>
                  <a:gd name="connsiteY8" fmla="*/ 732990 h 732990"/>
                  <a:gd name="connsiteX9" fmla="*/ 529997 w 669903"/>
                  <a:gd name="connsiteY9" fmla="*/ 632284 h 732990"/>
                  <a:gd name="connsiteX10" fmla="*/ 529997 w 669903"/>
                  <a:gd name="connsiteY10" fmla="*/ 732990 h 732990"/>
                  <a:gd name="connsiteX11" fmla="*/ 669903 w 669903"/>
                  <a:gd name="connsiteY11" fmla="*/ 732990 h 732990"/>
                  <a:gd name="connsiteX12" fmla="*/ 669903 w 669903"/>
                  <a:gd name="connsiteY12" fmla="*/ 214313 h 732990"/>
                  <a:gd name="connsiteX13" fmla="*/ 333079 w 669903"/>
                  <a:gd name="connsiteY13" fmla="*/ 0 h 732990"/>
                  <a:gd name="connsiteX14" fmla="*/ 529997 w 669903"/>
                  <a:gd name="connsiteY14" fmla="*/ 446269 h 732990"/>
                  <a:gd name="connsiteX15" fmla="*/ 299288 w 669903"/>
                  <a:gd name="connsiteY15" fmla="*/ 617553 h 732990"/>
                  <a:gd name="connsiteX16" fmla="*/ 143319 w 669903"/>
                  <a:gd name="connsiteY16" fmla="*/ 512602 h 732990"/>
                  <a:gd name="connsiteX17" fmla="*/ 262335 w 669903"/>
                  <a:gd name="connsiteY17" fmla="*/ 407651 h 732990"/>
                  <a:gd name="connsiteX18" fmla="*/ 529997 w 669903"/>
                  <a:gd name="connsiteY18" fmla="*/ 407651 h 732990"/>
                  <a:gd name="connsiteX19" fmla="*/ 529997 w 669903"/>
                  <a:gd name="connsiteY19" fmla="*/ 446269 h 73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9903" h="732990">
                    <a:moveTo>
                      <a:pt x="333079" y="0"/>
                    </a:moveTo>
                    <a:cubicBezTo>
                      <a:pt x="204741" y="0"/>
                      <a:pt x="108197" y="27132"/>
                      <a:pt x="58509" y="45026"/>
                    </a:cubicBezTo>
                    <a:lnTo>
                      <a:pt x="113856" y="157884"/>
                    </a:lnTo>
                    <a:cubicBezTo>
                      <a:pt x="159132" y="143069"/>
                      <a:pt x="241278" y="122429"/>
                      <a:pt x="348976" y="122429"/>
                    </a:cubicBezTo>
                    <a:cubicBezTo>
                      <a:pt x="432037" y="122429"/>
                      <a:pt x="530080" y="145067"/>
                      <a:pt x="530080" y="253929"/>
                    </a:cubicBezTo>
                    <a:cubicBezTo>
                      <a:pt x="530080" y="253929"/>
                      <a:pt x="529914" y="293712"/>
                      <a:pt x="530080" y="297374"/>
                    </a:cubicBezTo>
                    <a:lnTo>
                      <a:pt x="253596" y="297374"/>
                    </a:lnTo>
                    <a:cubicBezTo>
                      <a:pt x="113690" y="297374"/>
                      <a:pt x="0" y="346396"/>
                      <a:pt x="0" y="514267"/>
                    </a:cubicBezTo>
                    <a:cubicBezTo>
                      <a:pt x="0" y="664411"/>
                      <a:pt x="122928" y="732990"/>
                      <a:pt x="273571" y="732990"/>
                    </a:cubicBezTo>
                    <a:cubicBezTo>
                      <a:pt x="451929" y="732990"/>
                      <a:pt x="529997" y="632284"/>
                      <a:pt x="529997" y="632284"/>
                    </a:cubicBezTo>
                    <a:lnTo>
                      <a:pt x="529997" y="732990"/>
                    </a:lnTo>
                    <a:lnTo>
                      <a:pt x="669903" y="732990"/>
                    </a:lnTo>
                    <a:lnTo>
                      <a:pt x="669903" y="214313"/>
                    </a:lnTo>
                    <a:cubicBezTo>
                      <a:pt x="661830" y="48605"/>
                      <a:pt x="471488" y="0"/>
                      <a:pt x="333079" y="0"/>
                    </a:cubicBezTo>
                    <a:close/>
                    <a:moveTo>
                      <a:pt x="529997" y="446269"/>
                    </a:moveTo>
                    <a:cubicBezTo>
                      <a:pt x="529997" y="554633"/>
                      <a:pt x="391672" y="617553"/>
                      <a:pt x="299288" y="617553"/>
                    </a:cubicBezTo>
                    <a:cubicBezTo>
                      <a:pt x="231125" y="617553"/>
                      <a:pt x="143319" y="594749"/>
                      <a:pt x="143319" y="512602"/>
                    </a:cubicBezTo>
                    <a:cubicBezTo>
                      <a:pt x="143319" y="430373"/>
                      <a:pt x="190592" y="407651"/>
                      <a:pt x="262335" y="407651"/>
                    </a:cubicBezTo>
                    <a:lnTo>
                      <a:pt x="529997" y="407651"/>
                    </a:lnTo>
                    <a:lnTo>
                      <a:pt x="529997" y="446269"/>
                    </a:lnTo>
                    <a:close/>
                  </a:path>
                </a:pathLst>
              </a:custGeom>
              <a:solidFill>
                <a:srgbClr val="3C3C3C"/>
              </a:solidFill>
              <a:ln w="8302" cap="flat">
                <a:noFill/>
                <a:prstDash val="solid"/>
                <a:miter/>
              </a:ln>
            </p:spPr>
            <p:txBody>
              <a:bodyPr rtlCol="0" anchor="ctr"/>
              <a:lstStyle/>
              <a:p>
                <a:endParaRPr lang="fr-FR" dirty="0"/>
              </a:p>
            </p:txBody>
          </p:sp>
        </p:grpSp>
        <p:grpSp>
          <p:nvGrpSpPr>
            <p:cNvPr id="33" name="Groupe 32">
              <a:extLst>
                <a:ext uri="{FF2B5EF4-FFF2-40B4-BE49-F238E27FC236}">
                  <a16:creationId xmlns:a16="http://schemas.microsoft.com/office/drawing/2014/main" id="{3D15C3A9-D5ED-46AD-B105-728671E40E8E}"/>
                </a:ext>
              </a:extLst>
            </p:cNvPr>
            <p:cNvGrpSpPr/>
            <p:nvPr userDrawn="1"/>
          </p:nvGrpSpPr>
          <p:grpSpPr>
            <a:xfrm>
              <a:off x="2752472" y="0"/>
              <a:ext cx="3638377" cy="3631244"/>
              <a:chOff x="2752472" y="0"/>
              <a:chExt cx="3638377" cy="3631244"/>
            </a:xfrm>
          </p:grpSpPr>
          <p:sp>
            <p:nvSpPr>
              <p:cNvPr id="34" name="Forme libre : forme 29">
                <a:extLst>
                  <a:ext uri="{FF2B5EF4-FFF2-40B4-BE49-F238E27FC236}">
                    <a16:creationId xmlns:a16="http://schemas.microsoft.com/office/drawing/2014/main" id="{20FC994F-7484-4476-883E-735BC71E1E41}"/>
                  </a:ext>
                </a:extLst>
              </p:cNvPr>
              <p:cNvSpPr/>
              <p:nvPr/>
            </p:nvSpPr>
            <p:spPr>
              <a:xfrm>
                <a:off x="3627443" y="0"/>
                <a:ext cx="1911500" cy="962868"/>
              </a:xfrm>
              <a:custGeom>
                <a:avLst/>
                <a:gdLst>
                  <a:gd name="connsiteX0" fmla="*/ 1911501 w 1911500"/>
                  <a:gd name="connsiteY0" fmla="*/ 277816 h 962868"/>
                  <a:gd name="connsiteX1" fmla="*/ 958955 w 1911500"/>
                  <a:gd name="connsiteY1" fmla="*/ 0 h 962868"/>
                  <a:gd name="connsiteX2" fmla="*/ 0 w 1911500"/>
                  <a:gd name="connsiteY2" fmla="*/ 264499 h 962868"/>
                  <a:gd name="connsiteX3" fmla="*/ 956791 w 1911500"/>
                  <a:gd name="connsiteY3" fmla="*/ 962867 h 962868"/>
                  <a:gd name="connsiteX4" fmla="*/ 1911501 w 1911500"/>
                  <a:gd name="connsiteY4" fmla="*/ 277816 h 96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500" h="962868">
                    <a:moveTo>
                      <a:pt x="1911501" y="277816"/>
                    </a:moveTo>
                    <a:cubicBezTo>
                      <a:pt x="1651163" y="110610"/>
                      <a:pt x="1308430" y="0"/>
                      <a:pt x="958955" y="0"/>
                    </a:cubicBezTo>
                    <a:cubicBezTo>
                      <a:pt x="634199" y="0"/>
                      <a:pt x="299621" y="79316"/>
                      <a:pt x="0" y="264499"/>
                    </a:cubicBezTo>
                    <a:cubicBezTo>
                      <a:pt x="0" y="264499"/>
                      <a:pt x="408317" y="961618"/>
                      <a:pt x="956791" y="962867"/>
                    </a:cubicBezTo>
                    <a:cubicBezTo>
                      <a:pt x="1505264" y="964115"/>
                      <a:pt x="1911501" y="277816"/>
                      <a:pt x="1911501" y="277816"/>
                    </a:cubicBezTo>
                    <a:close/>
                  </a:path>
                </a:pathLst>
              </a:custGeom>
              <a:solidFill>
                <a:srgbClr val="FFE800"/>
              </a:solidFill>
              <a:ln w="8302" cap="flat">
                <a:noFill/>
                <a:prstDash val="solid"/>
                <a:miter/>
              </a:ln>
            </p:spPr>
            <p:txBody>
              <a:bodyPr rtlCol="0" anchor="ctr"/>
              <a:lstStyle/>
              <a:p>
                <a:endParaRPr lang="fr-FR" dirty="0"/>
              </a:p>
            </p:txBody>
          </p:sp>
          <p:sp>
            <p:nvSpPr>
              <p:cNvPr id="35" name="Forme libre : forme 30">
                <a:extLst>
                  <a:ext uri="{FF2B5EF4-FFF2-40B4-BE49-F238E27FC236}">
                    <a16:creationId xmlns:a16="http://schemas.microsoft.com/office/drawing/2014/main" id="{3CA22ED6-1495-4E0E-B586-B3B64C1137CE}"/>
                  </a:ext>
                </a:extLst>
              </p:cNvPr>
              <p:cNvSpPr/>
              <p:nvPr/>
            </p:nvSpPr>
            <p:spPr>
              <a:xfrm>
                <a:off x="2752472" y="435699"/>
                <a:ext cx="1037602" cy="1816620"/>
              </a:xfrm>
              <a:custGeom>
                <a:avLst/>
                <a:gdLst>
                  <a:gd name="connsiteX0" fmla="*/ 638936 w 1037602"/>
                  <a:gd name="connsiteY0" fmla="*/ 0 h 1816620"/>
                  <a:gd name="connsiteX1" fmla="*/ 88964 w 1037602"/>
                  <a:gd name="connsiteY1" fmla="*/ 826040 h 1816620"/>
                  <a:gd name="connsiteX2" fmla="*/ 53675 w 1037602"/>
                  <a:gd name="connsiteY2" fmla="*/ 1816621 h 1816620"/>
                  <a:gd name="connsiteX3" fmla="*/ 1004058 w 1037602"/>
                  <a:gd name="connsiteY3" fmla="*/ 1125578 h 1816620"/>
                  <a:gd name="connsiteX4" fmla="*/ 638936 w 1037602"/>
                  <a:gd name="connsiteY4" fmla="*/ 0 h 181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602" h="1816620">
                    <a:moveTo>
                      <a:pt x="638936" y="0"/>
                    </a:moveTo>
                    <a:cubicBezTo>
                      <a:pt x="389085" y="210151"/>
                      <a:pt x="197660" y="493876"/>
                      <a:pt x="88964" y="826040"/>
                    </a:cubicBezTo>
                    <a:cubicBezTo>
                      <a:pt x="-19732" y="1158203"/>
                      <a:pt x="-25558" y="1487787"/>
                      <a:pt x="53675" y="1816621"/>
                    </a:cubicBezTo>
                    <a:cubicBezTo>
                      <a:pt x="53675" y="1816621"/>
                      <a:pt x="833440" y="1646919"/>
                      <a:pt x="1004058" y="1125578"/>
                    </a:cubicBezTo>
                    <a:cubicBezTo>
                      <a:pt x="1174675" y="604236"/>
                      <a:pt x="638936" y="0"/>
                      <a:pt x="638936" y="0"/>
                    </a:cubicBezTo>
                    <a:close/>
                  </a:path>
                </a:pathLst>
              </a:custGeom>
              <a:solidFill>
                <a:srgbClr val="FF9940"/>
              </a:solidFill>
              <a:ln w="8302" cap="flat">
                <a:noFill/>
                <a:prstDash val="solid"/>
                <a:miter/>
              </a:ln>
            </p:spPr>
            <p:txBody>
              <a:bodyPr rtlCol="0" anchor="ctr"/>
              <a:lstStyle/>
              <a:p>
                <a:endParaRPr lang="fr-FR" dirty="0"/>
              </a:p>
            </p:txBody>
          </p:sp>
          <p:sp>
            <p:nvSpPr>
              <p:cNvPr id="36" name="Forme libre : forme 31">
                <a:extLst>
                  <a:ext uri="{FF2B5EF4-FFF2-40B4-BE49-F238E27FC236}">
                    <a16:creationId xmlns:a16="http://schemas.microsoft.com/office/drawing/2014/main" id="{1A912585-892A-484D-AC23-F343EFBF516D}"/>
                  </a:ext>
                </a:extLst>
              </p:cNvPr>
              <p:cNvSpPr/>
              <p:nvPr/>
            </p:nvSpPr>
            <p:spPr>
              <a:xfrm>
                <a:off x="2887295" y="2362027"/>
                <a:ext cx="1547103" cy="1269217"/>
              </a:xfrm>
              <a:custGeom>
                <a:avLst/>
                <a:gdLst>
                  <a:gd name="connsiteX0" fmla="*/ 0 w 1547103"/>
                  <a:gd name="connsiteY0" fmla="*/ 140976 h 1269217"/>
                  <a:gd name="connsiteX1" fmla="*/ 609064 w 1547103"/>
                  <a:gd name="connsiteY1" fmla="*/ 922489 h 1269217"/>
                  <a:gd name="connsiteX2" fmla="*/ 1541802 w 1547103"/>
                  <a:gd name="connsiteY2" fmla="*/ 1269217 h 1269217"/>
                  <a:gd name="connsiteX3" fmla="*/ 1176846 w 1547103"/>
                  <a:gd name="connsiteY3" fmla="*/ 144722 h 1269217"/>
                  <a:gd name="connsiteX4" fmla="*/ 0 w 1547103"/>
                  <a:gd name="connsiteY4" fmla="*/ 140976 h 126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3" h="1269217">
                    <a:moveTo>
                      <a:pt x="0" y="140976"/>
                    </a:moveTo>
                    <a:cubicBezTo>
                      <a:pt x="127755" y="449503"/>
                      <a:pt x="330998" y="715833"/>
                      <a:pt x="609064" y="922489"/>
                    </a:cubicBezTo>
                    <a:cubicBezTo>
                      <a:pt x="889543" y="1130976"/>
                      <a:pt x="1229030" y="1248660"/>
                      <a:pt x="1541802" y="1269217"/>
                    </a:cubicBezTo>
                    <a:cubicBezTo>
                      <a:pt x="1541802" y="1269217"/>
                      <a:pt x="1619870" y="468146"/>
                      <a:pt x="1176846" y="144722"/>
                    </a:cubicBezTo>
                    <a:cubicBezTo>
                      <a:pt x="733823" y="-178703"/>
                      <a:pt x="0" y="140976"/>
                      <a:pt x="0" y="140976"/>
                    </a:cubicBezTo>
                    <a:close/>
                  </a:path>
                </a:pathLst>
              </a:custGeom>
              <a:solidFill>
                <a:srgbClr val="E1000F"/>
              </a:solidFill>
              <a:ln w="8302" cap="flat">
                <a:noFill/>
                <a:prstDash val="solid"/>
                <a:miter/>
              </a:ln>
            </p:spPr>
            <p:txBody>
              <a:bodyPr rtlCol="0" anchor="ctr"/>
              <a:lstStyle/>
              <a:p>
                <a:endParaRPr lang="fr-FR" dirty="0"/>
              </a:p>
            </p:txBody>
          </p:sp>
          <p:sp>
            <p:nvSpPr>
              <p:cNvPr id="37" name="Forme libre : forme 32">
                <a:extLst>
                  <a:ext uri="{FF2B5EF4-FFF2-40B4-BE49-F238E27FC236}">
                    <a16:creationId xmlns:a16="http://schemas.microsoft.com/office/drawing/2014/main" id="{5B692C3C-082C-4FC6-B8F1-D9A13E759C3D}"/>
                  </a:ext>
                </a:extLst>
              </p:cNvPr>
              <p:cNvSpPr/>
              <p:nvPr/>
            </p:nvSpPr>
            <p:spPr>
              <a:xfrm>
                <a:off x="4718054" y="2358044"/>
                <a:ext cx="1543227" cy="1272450"/>
              </a:xfrm>
              <a:custGeom>
                <a:avLst/>
                <a:gdLst>
                  <a:gd name="connsiteX0" fmla="*/ 7086 w 1543227"/>
                  <a:gd name="connsiteY0" fmla="*/ 1272451 h 1272450"/>
                  <a:gd name="connsiteX1" fmla="*/ 933915 w 1543227"/>
                  <a:gd name="connsiteY1" fmla="*/ 921977 h 1272450"/>
                  <a:gd name="connsiteX2" fmla="*/ 1543228 w 1543227"/>
                  <a:gd name="connsiteY2" fmla="*/ 135637 h 1272450"/>
                  <a:gd name="connsiteX3" fmla="*/ 359973 w 1543227"/>
                  <a:gd name="connsiteY3" fmla="*/ 148787 h 1272450"/>
                  <a:gd name="connsiteX4" fmla="*/ 7086 w 1543227"/>
                  <a:gd name="connsiteY4" fmla="*/ 1272451 h 127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227" h="1272450">
                    <a:moveTo>
                      <a:pt x="7086" y="1272451"/>
                    </a:moveTo>
                    <a:cubicBezTo>
                      <a:pt x="357560" y="1237412"/>
                      <a:pt x="650856" y="1126885"/>
                      <a:pt x="933915" y="921977"/>
                    </a:cubicBezTo>
                    <a:cubicBezTo>
                      <a:pt x="1207902" y="723644"/>
                      <a:pt x="1416388" y="443082"/>
                      <a:pt x="1543228" y="135637"/>
                    </a:cubicBezTo>
                    <a:cubicBezTo>
                      <a:pt x="1543228" y="135637"/>
                      <a:pt x="800417" y="-178133"/>
                      <a:pt x="359973" y="148787"/>
                    </a:cubicBezTo>
                    <a:cubicBezTo>
                      <a:pt x="-80470" y="475708"/>
                      <a:pt x="7086" y="1272451"/>
                      <a:pt x="7086" y="1272451"/>
                    </a:cubicBezTo>
                    <a:close/>
                  </a:path>
                </a:pathLst>
              </a:custGeom>
              <a:solidFill>
                <a:srgbClr val="5770BE"/>
              </a:solidFill>
              <a:ln w="8302" cap="flat">
                <a:noFill/>
                <a:prstDash val="solid"/>
                <a:miter/>
              </a:ln>
            </p:spPr>
            <p:txBody>
              <a:bodyPr rtlCol="0" anchor="ctr"/>
              <a:lstStyle/>
              <a:p>
                <a:endParaRPr lang="fr-FR" dirty="0"/>
              </a:p>
            </p:txBody>
          </p:sp>
          <p:sp>
            <p:nvSpPr>
              <p:cNvPr id="38" name="Forme libre : forme 33">
                <a:extLst>
                  <a:ext uri="{FF2B5EF4-FFF2-40B4-BE49-F238E27FC236}">
                    <a16:creationId xmlns:a16="http://schemas.microsoft.com/office/drawing/2014/main" id="{5022E2A3-8DCC-4C7F-8702-3E6FE1C3F29B}"/>
                  </a:ext>
                </a:extLst>
              </p:cNvPr>
              <p:cNvSpPr/>
              <p:nvPr/>
            </p:nvSpPr>
            <p:spPr>
              <a:xfrm>
                <a:off x="5355803" y="439111"/>
                <a:ext cx="1035046" cy="1817120"/>
              </a:xfrm>
              <a:custGeom>
                <a:avLst/>
                <a:gdLst>
                  <a:gd name="connsiteX0" fmla="*/ 982049 w 1035046"/>
                  <a:gd name="connsiteY0" fmla="*/ 1817120 h 1817120"/>
                  <a:gd name="connsiteX1" fmla="*/ 949090 w 1035046"/>
                  <a:gd name="connsiteY1" fmla="*/ 825207 h 1817120"/>
                  <a:gd name="connsiteX2" fmla="*/ 401615 w 1035046"/>
                  <a:gd name="connsiteY2" fmla="*/ 0 h 1817120"/>
                  <a:gd name="connsiteX3" fmla="*/ 32665 w 1035046"/>
                  <a:gd name="connsiteY3" fmla="*/ 1120667 h 1817120"/>
                  <a:gd name="connsiteX4" fmla="*/ 982049 w 1035046"/>
                  <a:gd name="connsiteY4" fmla="*/ 1817120 h 1817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046" h="1817120">
                    <a:moveTo>
                      <a:pt x="982049" y="1817120"/>
                    </a:moveTo>
                    <a:cubicBezTo>
                      <a:pt x="1058369" y="1502268"/>
                      <a:pt x="1056371" y="1157787"/>
                      <a:pt x="949090" y="825207"/>
                    </a:cubicBezTo>
                    <a:cubicBezTo>
                      <a:pt x="841809" y="492627"/>
                      <a:pt x="649718" y="217642"/>
                      <a:pt x="401615" y="0"/>
                    </a:cubicBezTo>
                    <a:cubicBezTo>
                      <a:pt x="401615" y="0"/>
                      <a:pt x="-135706" y="598660"/>
                      <a:pt x="32665" y="1120667"/>
                    </a:cubicBezTo>
                    <a:cubicBezTo>
                      <a:pt x="200952" y="1642674"/>
                      <a:pt x="982049" y="1817120"/>
                      <a:pt x="982049" y="1817120"/>
                    </a:cubicBezTo>
                    <a:close/>
                  </a:path>
                </a:pathLst>
              </a:custGeom>
              <a:solidFill>
                <a:srgbClr val="00AC8C"/>
              </a:solidFill>
              <a:ln w="8302" cap="flat">
                <a:noFill/>
                <a:prstDash val="solid"/>
                <a:miter/>
              </a:ln>
            </p:spPr>
            <p:txBody>
              <a:bodyPr rtlCol="0" anchor="ctr"/>
              <a:lstStyle/>
              <a:p>
                <a:endParaRPr lang="fr-FR" dirty="0"/>
              </a:p>
            </p:txBody>
          </p:sp>
        </p:grpSp>
      </p:grpSp>
      <p:sp>
        <p:nvSpPr>
          <p:cNvPr id="22" name="Titre 1"/>
          <p:cNvSpPr>
            <a:spLocks noGrp="1"/>
          </p:cNvSpPr>
          <p:nvPr>
            <p:ph type="title" hasCustomPrompt="1"/>
          </p:nvPr>
        </p:nvSpPr>
        <p:spPr bwMode="gray">
          <a:xfrm>
            <a:off x="275431" y="278549"/>
            <a:ext cx="8157703" cy="636937"/>
          </a:xfrm>
        </p:spPr>
        <p:txBody>
          <a:bodyPr/>
          <a:lstStyle>
            <a:lvl1pPr>
              <a:defRPr sz="1910">
                <a:solidFill>
                  <a:srgbClr val="262626"/>
                </a:solidFill>
              </a:defRPr>
            </a:lvl1pPr>
          </a:lstStyle>
          <a:p>
            <a:r>
              <a:rPr lang="fr-FR" dirty="0" smtClean="0"/>
              <a:t>Titre de la diapositive</a:t>
            </a:r>
            <a:endParaRPr lang="fr-FR" dirty="0"/>
          </a:p>
        </p:txBody>
      </p:sp>
    </p:spTree>
    <p:extLst>
      <p:ext uri="{BB962C8B-B14F-4D97-AF65-F5344CB8AC3E}">
        <p14:creationId xmlns:p14="http://schemas.microsoft.com/office/powerpoint/2010/main" val="3284943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 2 photos">
    <p:spTree>
      <p:nvGrpSpPr>
        <p:cNvPr id="1" name=""/>
        <p:cNvGrpSpPr/>
        <p:nvPr/>
      </p:nvGrpSpPr>
      <p:grpSpPr>
        <a:xfrm>
          <a:off x="0" y="0"/>
          <a:ext cx="0" cy="0"/>
          <a:chOff x="0" y="0"/>
          <a:chExt cx="0" cy="0"/>
        </a:xfrm>
      </p:grpSpPr>
      <p:sp>
        <p:nvSpPr>
          <p:cNvPr id="9" name="Espace réservé pour une image  8">
            <a:extLst>
              <a:ext uri="{FF2B5EF4-FFF2-40B4-BE49-F238E27FC236}">
                <a16:creationId xmlns:a16="http://schemas.microsoft.com/office/drawing/2014/main" id="{BD8E2D2A-F96C-4939-9C63-67C838C0FDF3}"/>
              </a:ext>
            </a:extLst>
          </p:cNvPr>
          <p:cNvSpPr>
            <a:spLocks noGrp="1"/>
          </p:cNvSpPr>
          <p:nvPr>
            <p:ph type="pic" sz="quarter" idx="15" hasCustomPrompt="1"/>
          </p:nvPr>
        </p:nvSpPr>
        <p:spPr>
          <a:xfrm>
            <a:off x="4727576" y="987575"/>
            <a:ext cx="4048125" cy="2927202"/>
          </a:xfrm>
          <a:solidFill>
            <a:schemeClr val="bg1">
              <a:lumMod val="85000"/>
            </a:schemeClr>
          </a:solidFill>
          <a:ln>
            <a:noFill/>
          </a:ln>
        </p:spPr>
        <p:txBody>
          <a:bodyPr bIns="504000" anchor="ctr"/>
          <a:lstStyle>
            <a:lvl1pPr algn="ctr">
              <a:defRPr sz="675">
                <a:solidFill>
                  <a:schemeClr val="bg1"/>
                </a:solidFill>
              </a:defRPr>
            </a:lvl1pPr>
          </a:lstStyle>
          <a:p>
            <a:r>
              <a:rPr lang="fr-FR" dirty="0"/>
              <a:t>Sélectionner l’icône pour insérer une image</a:t>
            </a:r>
          </a:p>
        </p:txBody>
      </p:sp>
      <p:sp>
        <p:nvSpPr>
          <p:cNvPr id="15" name="Espace réservé du texte 14">
            <a:extLst>
              <a:ext uri="{FF2B5EF4-FFF2-40B4-BE49-F238E27FC236}">
                <a16:creationId xmlns:a16="http://schemas.microsoft.com/office/drawing/2014/main" id="{21CA591B-C37B-41A1-8191-C1F660677F8D}"/>
              </a:ext>
            </a:extLst>
          </p:cNvPr>
          <p:cNvSpPr>
            <a:spLocks noGrp="1"/>
          </p:cNvSpPr>
          <p:nvPr>
            <p:ph type="body" sz="quarter" idx="16" hasCustomPrompt="1"/>
          </p:nvPr>
        </p:nvSpPr>
        <p:spPr>
          <a:xfrm>
            <a:off x="4735874" y="3979864"/>
            <a:ext cx="4048127" cy="458786"/>
          </a:xfrm>
        </p:spPr>
        <p:txBody>
          <a:bodyPr/>
          <a:lstStyle>
            <a:lvl1pPr>
              <a:defRPr sz="713">
                <a:solidFill>
                  <a:schemeClr val="tx1"/>
                </a:solidFill>
              </a:defRPr>
            </a:lvl1pPr>
          </a:lstStyle>
          <a:p>
            <a:pPr lvl="0"/>
            <a:r>
              <a:rPr lang="fr-FR" dirty="0"/>
              <a:t>Niveau 4 Lorem ipsum </a:t>
            </a:r>
            <a:r>
              <a:rPr lang="fr-FR" dirty="0" err="1"/>
              <a:t>dolor</a:t>
            </a:r>
            <a:r>
              <a:rPr lang="fr-FR" dirty="0"/>
              <a:t> </a:t>
            </a:r>
            <a:r>
              <a:rPr lang="fr-FR" dirty="0" err="1"/>
              <a:t>sit</a:t>
            </a:r>
            <a:r>
              <a:rPr lang="fr-FR" dirty="0"/>
              <a:t> </a:t>
            </a:r>
            <a:r>
              <a:rPr lang="fr-FR" dirty="0" err="1"/>
              <a:t>amet</a:t>
            </a:r>
            <a:endParaRPr lang="fr-FR" dirty="0"/>
          </a:p>
        </p:txBody>
      </p:sp>
      <p:sp>
        <p:nvSpPr>
          <p:cNvPr id="11" name="Espace réservé de la date 5">
            <a:extLst>
              <a:ext uri="{FF2B5EF4-FFF2-40B4-BE49-F238E27FC236}">
                <a16:creationId xmlns:a16="http://schemas.microsoft.com/office/drawing/2014/main" id="{BA039719-59E1-499E-AE38-46FC3D06F2F1}"/>
              </a:ext>
            </a:extLst>
          </p:cNvPr>
          <p:cNvSpPr>
            <a:spLocks noGrp="1"/>
          </p:cNvSpPr>
          <p:nvPr>
            <p:ph type="dt" sz="half" idx="17"/>
          </p:nvPr>
        </p:nvSpPr>
        <p:spPr>
          <a:xfrm>
            <a:off x="7699725" y="4659681"/>
            <a:ext cx="1170000" cy="211929"/>
          </a:xfrm>
        </p:spPr>
        <p:txBody>
          <a:bodyPr/>
          <a:lstStyle/>
          <a:p>
            <a:pPr algn="r"/>
            <a:r>
              <a:rPr lang="fr-FR" cap="all" dirty="0" smtClean="0"/>
              <a:t>XX/XX/2021</a:t>
            </a:r>
            <a:endParaRPr lang="fr-FR" cap="all" dirty="0"/>
          </a:p>
        </p:txBody>
      </p:sp>
      <p:sp>
        <p:nvSpPr>
          <p:cNvPr id="13" name="Espace réservé du pied de page 6">
            <a:extLst>
              <a:ext uri="{FF2B5EF4-FFF2-40B4-BE49-F238E27FC236}">
                <a16:creationId xmlns:a16="http://schemas.microsoft.com/office/drawing/2014/main" id="{54460079-5C05-4907-83D0-F6C237D493D1}"/>
              </a:ext>
            </a:extLst>
          </p:cNvPr>
          <p:cNvSpPr>
            <a:spLocks noGrp="1"/>
          </p:cNvSpPr>
          <p:nvPr>
            <p:ph type="ftr" sz="quarter" idx="18"/>
          </p:nvPr>
        </p:nvSpPr>
        <p:spPr>
          <a:xfrm>
            <a:off x="275431" y="4659982"/>
            <a:ext cx="3086100" cy="211622"/>
          </a:xfrm>
        </p:spPr>
        <p:txBody>
          <a:bodyPr/>
          <a:lstStyle/>
          <a:p>
            <a:r>
              <a:rPr lang="fr-FR" dirty="0" smtClean="0"/>
              <a:t>Titre de la présentation sur une seule ligne</a:t>
            </a:r>
            <a:endParaRPr lang="fr-FR" dirty="0"/>
          </a:p>
        </p:txBody>
      </p:sp>
      <p:sp>
        <p:nvSpPr>
          <p:cNvPr id="14" name="Espace réservé du numéro de diapositive 10">
            <a:extLst>
              <a:ext uri="{FF2B5EF4-FFF2-40B4-BE49-F238E27FC236}">
                <a16:creationId xmlns:a16="http://schemas.microsoft.com/office/drawing/2014/main" id="{72E177FF-2AD8-4CAF-A3FD-3CF7C14C521F}"/>
              </a:ext>
            </a:extLst>
          </p:cNvPr>
          <p:cNvSpPr>
            <a:spLocks noGrp="1"/>
          </p:cNvSpPr>
          <p:nvPr>
            <p:ph type="sldNum" sz="quarter" idx="19"/>
          </p:nvPr>
        </p:nvSpPr>
        <p:spPr>
          <a:xfrm>
            <a:off x="6339567" y="4659679"/>
            <a:ext cx="1350000" cy="207749"/>
          </a:xfrm>
        </p:spPr>
        <p:txBody>
          <a:bodyPr/>
          <a:lstStyle/>
          <a:p>
            <a:fld id="{733122C9-A0B9-462F-8757-0847AD287B63}" type="slidenum">
              <a:rPr lang="fr-FR" smtClean="0"/>
              <a:pPr/>
              <a:t>‹N°›</a:t>
            </a:fld>
            <a:endParaRPr lang="fr-FR" dirty="0"/>
          </a:p>
        </p:txBody>
      </p:sp>
      <p:sp>
        <p:nvSpPr>
          <p:cNvPr id="33" name="Espace réservé pour une image  8">
            <a:extLst>
              <a:ext uri="{FF2B5EF4-FFF2-40B4-BE49-F238E27FC236}">
                <a16:creationId xmlns:a16="http://schemas.microsoft.com/office/drawing/2014/main" id="{BD8E2D2A-F96C-4939-9C63-67C838C0FDF3}"/>
              </a:ext>
            </a:extLst>
          </p:cNvPr>
          <p:cNvSpPr>
            <a:spLocks noGrp="1"/>
          </p:cNvSpPr>
          <p:nvPr>
            <p:ph type="pic" sz="quarter" idx="20" hasCustomPrompt="1"/>
          </p:nvPr>
        </p:nvSpPr>
        <p:spPr>
          <a:xfrm>
            <a:off x="275431" y="987574"/>
            <a:ext cx="4048125" cy="2927202"/>
          </a:xfrm>
          <a:solidFill>
            <a:schemeClr val="bg1">
              <a:lumMod val="85000"/>
            </a:schemeClr>
          </a:solidFill>
          <a:ln>
            <a:noFill/>
          </a:ln>
        </p:spPr>
        <p:txBody>
          <a:bodyPr bIns="504000" anchor="ctr"/>
          <a:lstStyle>
            <a:lvl1pPr algn="ctr">
              <a:defRPr sz="675">
                <a:solidFill>
                  <a:schemeClr val="bg1"/>
                </a:solidFill>
              </a:defRPr>
            </a:lvl1pPr>
          </a:lstStyle>
          <a:p>
            <a:r>
              <a:rPr lang="fr-FR" dirty="0"/>
              <a:t>Sélectionner l’icône pour insérer une image</a:t>
            </a:r>
          </a:p>
        </p:txBody>
      </p:sp>
      <p:sp>
        <p:nvSpPr>
          <p:cNvPr id="34" name="Espace réservé du texte 14">
            <a:extLst>
              <a:ext uri="{FF2B5EF4-FFF2-40B4-BE49-F238E27FC236}">
                <a16:creationId xmlns:a16="http://schemas.microsoft.com/office/drawing/2014/main" id="{21CA591B-C37B-41A1-8191-C1F660677F8D}"/>
              </a:ext>
            </a:extLst>
          </p:cNvPr>
          <p:cNvSpPr>
            <a:spLocks noGrp="1"/>
          </p:cNvSpPr>
          <p:nvPr>
            <p:ph type="body" sz="quarter" idx="21" hasCustomPrompt="1"/>
          </p:nvPr>
        </p:nvSpPr>
        <p:spPr>
          <a:xfrm>
            <a:off x="283729" y="3979863"/>
            <a:ext cx="4048127" cy="458786"/>
          </a:xfrm>
        </p:spPr>
        <p:txBody>
          <a:bodyPr/>
          <a:lstStyle>
            <a:lvl1pPr>
              <a:defRPr sz="713">
                <a:solidFill>
                  <a:schemeClr val="tx1"/>
                </a:solidFill>
              </a:defRPr>
            </a:lvl1pPr>
          </a:lstStyle>
          <a:p>
            <a:pPr lvl="0"/>
            <a:r>
              <a:rPr lang="fr-FR" dirty="0"/>
              <a:t>Niveau 4 Lorem ipsum </a:t>
            </a:r>
            <a:r>
              <a:rPr lang="fr-FR" dirty="0" err="1"/>
              <a:t>dolor</a:t>
            </a:r>
            <a:r>
              <a:rPr lang="fr-FR" dirty="0"/>
              <a:t> </a:t>
            </a:r>
            <a:r>
              <a:rPr lang="fr-FR" dirty="0" err="1"/>
              <a:t>sit</a:t>
            </a:r>
            <a:r>
              <a:rPr lang="fr-FR" dirty="0"/>
              <a:t> </a:t>
            </a:r>
            <a:r>
              <a:rPr lang="fr-FR" dirty="0" err="1"/>
              <a:t>amet</a:t>
            </a:r>
            <a:endParaRPr lang="fr-FR" dirty="0"/>
          </a:p>
        </p:txBody>
      </p:sp>
      <p:grpSp>
        <p:nvGrpSpPr>
          <p:cNvPr id="31" name="Groupe 30">
            <a:extLst>
              <a:ext uri="{FF2B5EF4-FFF2-40B4-BE49-F238E27FC236}">
                <a16:creationId xmlns:a16="http://schemas.microsoft.com/office/drawing/2014/main" id="{D839141D-2A12-43BD-965E-1AFB5ACCCEC3}"/>
              </a:ext>
            </a:extLst>
          </p:cNvPr>
          <p:cNvGrpSpPr/>
          <p:nvPr userDrawn="1"/>
        </p:nvGrpSpPr>
        <p:grpSpPr>
          <a:xfrm>
            <a:off x="8503443" y="178606"/>
            <a:ext cx="273845" cy="380988"/>
            <a:chOff x="2724335" y="0"/>
            <a:chExt cx="3694565" cy="5140087"/>
          </a:xfrm>
        </p:grpSpPr>
        <p:grpSp>
          <p:nvGrpSpPr>
            <p:cNvPr id="32" name="Groupe 31">
              <a:extLst>
                <a:ext uri="{FF2B5EF4-FFF2-40B4-BE49-F238E27FC236}">
                  <a16:creationId xmlns:a16="http://schemas.microsoft.com/office/drawing/2014/main" id="{CD0A93DE-EBFB-4986-A4EA-7F8D18937CD7}"/>
                </a:ext>
              </a:extLst>
            </p:cNvPr>
            <p:cNvGrpSpPr/>
            <p:nvPr userDrawn="1"/>
          </p:nvGrpSpPr>
          <p:grpSpPr>
            <a:xfrm>
              <a:off x="2724335" y="4398358"/>
              <a:ext cx="3694565" cy="741729"/>
              <a:chOff x="2724335" y="4398358"/>
              <a:chExt cx="3694565" cy="741729"/>
            </a:xfrm>
          </p:grpSpPr>
          <p:sp>
            <p:nvSpPr>
              <p:cNvPr id="41" name="Forme libre : forme 34">
                <a:extLst>
                  <a:ext uri="{FF2B5EF4-FFF2-40B4-BE49-F238E27FC236}">
                    <a16:creationId xmlns:a16="http://schemas.microsoft.com/office/drawing/2014/main" id="{C293E0C5-6117-4F1F-A38B-DC8D3CF89800}"/>
                  </a:ext>
                </a:extLst>
              </p:cNvPr>
              <p:cNvSpPr/>
              <p:nvPr/>
            </p:nvSpPr>
            <p:spPr>
              <a:xfrm>
                <a:off x="3554785" y="4412423"/>
                <a:ext cx="659499" cy="722420"/>
              </a:xfrm>
              <a:custGeom>
                <a:avLst/>
                <a:gdLst>
                  <a:gd name="connsiteX0" fmla="*/ 391256 w 659499"/>
                  <a:gd name="connsiteY0" fmla="*/ 0 h 722420"/>
                  <a:gd name="connsiteX1" fmla="*/ 139990 w 659499"/>
                  <a:gd name="connsiteY1" fmla="*/ 100540 h 722420"/>
                  <a:gd name="connsiteX2" fmla="*/ 139990 w 659499"/>
                  <a:gd name="connsiteY2" fmla="*/ 0 h 722420"/>
                  <a:gd name="connsiteX3" fmla="*/ 0 w 659499"/>
                  <a:gd name="connsiteY3" fmla="*/ 0 h 722420"/>
                  <a:gd name="connsiteX4" fmla="*/ 0 w 659499"/>
                  <a:gd name="connsiteY4" fmla="*/ 722421 h 722420"/>
                  <a:gd name="connsiteX5" fmla="*/ 140073 w 659499"/>
                  <a:gd name="connsiteY5" fmla="*/ 722421 h 722420"/>
                  <a:gd name="connsiteX6" fmla="*/ 140073 w 659499"/>
                  <a:gd name="connsiteY6" fmla="*/ 283142 h 722420"/>
                  <a:gd name="connsiteX7" fmla="*/ 366037 w 659499"/>
                  <a:gd name="connsiteY7" fmla="*/ 115438 h 722420"/>
                  <a:gd name="connsiteX8" fmla="*/ 518928 w 659499"/>
                  <a:gd name="connsiteY8" fmla="*/ 243442 h 722420"/>
                  <a:gd name="connsiteX9" fmla="*/ 519427 w 659499"/>
                  <a:gd name="connsiteY9" fmla="*/ 243442 h 722420"/>
                  <a:gd name="connsiteX10" fmla="*/ 519427 w 659499"/>
                  <a:gd name="connsiteY10" fmla="*/ 722421 h 722420"/>
                  <a:gd name="connsiteX11" fmla="*/ 659500 w 659499"/>
                  <a:gd name="connsiteY11" fmla="*/ 722421 h 722420"/>
                  <a:gd name="connsiteX12" fmla="*/ 659500 w 659499"/>
                  <a:gd name="connsiteY12" fmla="*/ 243442 h 722420"/>
                  <a:gd name="connsiteX13" fmla="*/ 391256 w 659499"/>
                  <a:gd name="connsiteY13" fmla="*/ 0 h 72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9499" h="722420">
                    <a:moveTo>
                      <a:pt x="391256" y="0"/>
                    </a:moveTo>
                    <a:cubicBezTo>
                      <a:pt x="218141" y="0"/>
                      <a:pt x="141488" y="98626"/>
                      <a:pt x="139990" y="100540"/>
                    </a:cubicBezTo>
                    <a:lnTo>
                      <a:pt x="139990" y="0"/>
                    </a:lnTo>
                    <a:lnTo>
                      <a:pt x="0" y="0"/>
                    </a:lnTo>
                    <a:lnTo>
                      <a:pt x="0" y="722421"/>
                    </a:lnTo>
                    <a:lnTo>
                      <a:pt x="140073" y="722421"/>
                    </a:lnTo>
                    <a:lnTo>
                      <a:pt x="140073" y="283142"/>
                    </a:lnTo>
                    <a:cubicBezTo>
                      <a:pt x="143069" y="177026"/>
                      <a:pt x="276567" y="115438"/>
                      <a:pt x="366037" y="115438"/>
                    </a:cubicBezTo>
                    <a:cubicBezTo>
                      <a:pt x="432870" y="115438"/>
                      <a:pt x="518928" y="161213"/>
                      <a:pt x="518928" y="243442"/>
                    </a:cubicBezTo>
                    <a:lnTo>
                      <a:pt x="519427" y="243442"/>
                    </a:lnTo>
                    <a:lnTo>
                      <a:pt x="519427" y="722421"/>
                    </a:lnTo>
                    <a:lnTo>
                      <a:pt x="659500" y="722421"/>
                    </a:lnTo>
                    <a:lnTo>
                      <a:pt x="659500" y="243442"/>
                    </a:lnTo>
                    <a:cubicBezTo>
                      <a:pt x="659417" y="80981"/>
                      <a:pt x="538986" y="0"/>
                      <a:pt x="391256" y="0"/>
                    </a:cubicBezTo>
                    <a:close/>
                  </a:path>
                </a:pathLst>
              </a:custGeom>
              <a:solidFill>
                <a:srgbClr val="3C3C3C"/>
              </a:solidFill>
              <a:ln w="8302" cap="flat">
                <a:noFill/>
                <a:prstDash val="solid"/>
                <a:miter/>
              </a:ln>
            </p:spPr>
            <p:txBody>
              <a:bodyPr rtlCol="0" anchor="ctr"/>
              <a:lstStyle/>
              <a:p>
                <a:endParaRPr lang="fr-FR" dirty="0"/>
              </a:p>
            </p:txBody>
          </p:sp>
          <p:sp>
            <p:nvSpPr>
              <p:cNvPr id="42" name="Forme libre : forme 35">
                <a:extLst>
                  <a:ext uri="{FF2B5EF4-FFF2-40B4-BE49-F238E27FC236}">
                    <a16:creationId xmlns:a16="http://schemas.microsoft.com/office/drawing/2014/main" id="{4E707777-18DA-470E-8544-86B82A204996}"/>
                  </a:ext>
                </a:extLst>
              </p:cNvPr>
              <p:cNvSpPr/>
              <p:nvPr/>
            </p:nvSpPr>
            <p:spPr>
              <a:xfrm>
                <a:off x="5832180" y="4401770"/>
                <a:ext cx="586720" cy="736485"/>
              </a:xfrm>
              <a:custGeom>
                <a:avLst/>
                <a:gdLst>
                  <a:gd name="connsiteX0" fmla="*/ 363684 w 586720"/>
                  <a:gd name="connsiteY0" fmla="*/ 304532 h 736485"/>
                  <a:gd name="connsiteX1" fmla="*/ 363684 w 586720"/>
                  <a:gd name="connsiteY1" fmla="*/ 304365 h 736485"/>
                  <a:gd name="connsiteX2" fmla="*/ 237760 w 586720"/>
                  <a:gd name="connsiteY2" fmla="*/ 304365 h 736485"/>
                  <a:gd name="connsiteX3" fmla="*/ 133309 w 586720"/>
                  <a:gd name="connsiteY3" fmla="*/ 212565 h 736485"/>
                  <a:gd name="connsiteX4" fmla="*/ 284285 w 586720"/>
                  <a:gd name="connsiteY4" fmla="*/ 122512 h 736485"/>
                  <a:gd name="connsiteX5" fmla="*/ 503008 w 586720"/>
                  <a:gd name="connsiteY5" fmla="*/ 162128 h 736485"/>
                  <a:gd name="connsiteX6" fmla="*/ 551031 w 586720"/>
                  <a:gd name="connsiteY6" fmla="*/ 49188 h 736485"/>
                  <a:gd name="connsiteX7" fmla="*/ 298267 w 586720"/>
                  <a:gd name="connsiteY7" fmla="*/ 0 h 736485"/>
                  <a:gd name="connsiteX8" fmla="*/ 310 w 586720"/>
                  <a:gd name="connsiteY8" fmla="*/ 214313 h 736485"/>
                  <a:gd name="connsiteX9" fmla="*/ 223029 w 586720"/>
                  <a:gd name="connsiteY9" fmla="*/ 432037 h 736485"/>
                  <a:gd name="connsiteX10" fmla="*/ 223029 w 586720"/>
                  <a:gd name="connsiteY10" fmla="*/ 432204 h 736485"/>
                  <a:gd name="connsiteX11" fmla="*/ 348953 w 586720"/>
                  <a:gd name="connsiteY11" fmla="*/ 432204 h 736485"/>
                  <a:gd name="connsiteX12" fmla="*/ 453404 w 586720"/>
                  <a:gd name="connsiteY12" fmla="*/ 524005 h 736485"/>
                  <a:gd name="connsiteX13" fmla="*/ 302428 w 586720"/>
                  <a:gd name="connsiteY13" fmla="*/ 614057 h 736485"/>
                  <a:gd name="connsiteX14" fmla="*/ 59818 w 586720"/>
                  <a:gd name="connsiteY14" fmla="*/ 563704 h 736485"/>
                  <a:gd name="connsiteX15" fmla="*/ 12212 w 586720"/>
                  <a:gd name="connsiteY15" fmla="*/ 676062 h 736485"/>
                  <a:gd name="connsiteX16" fmla="*/ 288446 w 586720"/>
                  <a:gd name="connsiteY16" fmla="*/ 736486 h 736485"/>
                  <a:gd name="connsiteX17" fmla="*/ 586403 w 586720"/>
                  <a:gd name="connsiteY17" fmla="*/ 522173 h 736485"/>
                  <a:gd name="connsiteX18" fmla="*/ 363684 w 586720"/>
                  <a:gd name="connsiteY18" fmla="*/ 304532 h 73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720" h="736485">
                    <a:moveTo>
                      <a:pt x="363684" y="304532"/>
                    </a:moveTo>
                    <a:lnTo>
                      <a:pt x="363684" y="304365"/>
                    </a:lnTo>
                    <a:lnTo>
                      <a:pt x="237760" y="304365"/>
                    </a:lnTo>
                    <a:cubicBezTo>
                      <a:pt x="167765" y="304365"/>
                      <a:pt x="130479" y="277400"/>
                      <a:pt x="133309" y="212565"/>
                    </a:cubicBezTo>
                    <a:cubicBezTo>
                      <a:pt x="136305" y="144151"/>
                      <a:pt x="210794" y="122512"/>
                      <a:pt x="284285" y="122512"/>
                    </a:cubicBezTo>
                    <a:cubicBezTo>
                      <a:pt x="388986" y="122512"/>
                      <a:pt x="466305" y="147397"/>
                      <a:pt x="503008" y="162128"/>
                    </a:cubicBezTo>
                    <a:lnTo>
                      <a:pt x="551031" y="49188"/>
                    </a:lnTo>
                    <a:cubicBezTo>
                      <a:pt x="510748" y="31710"/>
                      <a:pt x="420945" y="0"/>
                      <a:pt x="298267" y="0"/>
                    </a:cubicBezTo>
                    <a:cubicBezTo>
                      <a:pt x="175838" y="0"/>
                      <a:pt x="7468" y="48605"/>
                      <a:pt x="310" y="214313"/>
                    </a:cubicBezTo>
                    <a:cubicBezTo>
                      <a:pt x="-6681" y="375775"/>
                      <a:pt x="105594" y="429457"/>
                      <a:pt x="223029" y="432037"/>
                    </a:cubicBezTo>
                    <a:lnTo>
                      <a:pt x="223029" y="432204"/>
                    </a:lnTo>
                    <a:lnTo>
                      <a:pt x="348953" y="432204"/>
                    </a:lnTo>
                    <a:cubicBezTo>
                      <a:pt x="418948" y="432204"/>
                      <a:pt x="456234" y="459170"/>
                      <a:pt x="453404" y="524005"/>
                    </a:cubicBezTo>
                    <a:cubicBezTo>
                      <a:pt x="450408" y="592418"/>
                      <a:pt x="375919" y="614057"/>
                      <a:pt x="302428" y="614057"/>
                    </a:cubicBezTo>
                    <a:cubicBezTo>
                      <a:pt x="153700" y="614057"/>
                      <a:pt x="59818" y="563704"/>
                      <a:pt x="59818" y="563704"/>
                    </a:cubicBezTo>
                    <a:lnTo>
                      <a:pt x="12212" y="676062"/>
                    </a:lnTo>
                    <a:cubicBezTo>
                      <a:pt x="12212" y="676062"/>
                      <a:pt x="119160" y="736486"/>
                      <a:pt x="288446" y="736486"/>
                    </a:cubicBezTo>
                    <a:cubicBezTo>
                      <a:pt x="410875" y="736486"/>
                      <a:pt x="579245" y="687881"/>
                      <a:pt x="586403" y="522173"/>
                    </a:cubicBezTo>
                    <a:cubicBezTo>
                      <a:pt x="593477" y="360877"/>
                      <a:pt x="481119" y="307195"/>
                      <a:pt x="363684" y="304532"/>
                    </a:cubicBezTo>
                    <a:close/>
                  </a:path>
                </a:pathLst>
              </a:custGeom>
              <a:solidFill>
                <a:srgbClr val="3C3C3C"/>
              </a:solidFill>
              <a:ln w="8302" cap="flat">
                <a:noFill/>
                <a:prstDash val="solid"/>
                <a:miter/>
              </a:ln>
            </p:spPr>
            <p:txBody>
              <a:bodyPr rtlCol="0" anchor="ctr"/>
              <a:lstStyle/>
              <a:p>
                <a:endParaRPr lang="fr-FR" dirty="0"/>
              </a:p>
            </p:txBody>
          </p:sp>
          <p:sp>
            <p:nvSpPr>
              <p:cNvPr id="43" name="Forme libre : forme 36">
                <a:extLst>
                  <a:ext uri="{FF2B5EF4-FFF2-40B4-BE49-F238E27FC236}">
                    <a16:creationId xmlns:a16="http://schemas.microsoft.com/office/drawing/2014/main" id="{AA931412-BFE0-468C-AAB4-DAC8C26F821C}"/>
                  </a:ext>
                </a:extLst>
              </p:cNvPr>
              <p:cNvSpPr/>
              <p:nvPr/>
            </p:nvSpPr>
            <p:spPr>
              <a:xfrm>
                <a:off x="5027341" y="4398358"/>
                <a:ext cx="698034" cy="741729"/>
              </a:xfrm>
              <a:custGeom>
                <a:avLst/>
                <a:gdLst>
                  <a:gd name="connsiteX0" fmla="*/ 355135 w 698034"/>
                  <a:gd name="connsiteY0" fmla="*/ 0 h 741729"/>
                  <a:gd name="connsiteX1" fmla="*/ 0 w 698034"/>
                  <a:gd name="connsiteY1" fmla="*/ 377856 h 741729"/>
                  <a:gd name="connsiteX2" fmla="*/ 387594 w 698034"/>
                  <a:gd name="connsiteY2" fmla="*/ 741730 h 741729"/>
                  <a:gd name="connsiteX3" fmla="*/ 662996 w 698034"/>
                  <a:gd name="connsiteY3" fmla="*/ 681306 h 741729"/>
                  <a:gd name="connsiteX4" fmla="*/ 611394 w 698034"/>
                  <a:gd name="connsiteY4" fmla="*/ 573609 h 741729"/>
                  <a:gd name="connsiteX5" fmla="*/ 383266 w 698034"/>
                  <a:gd name="connsiteY5" fmla="*/ 618386 h 741729"/>
                  <a:gd name="connsiteX6" fmla="*/ 145233 w 698034"/>
                  <a:gd name="connsiteY6" fmla="*/ 432121 h 741729"/>
                  <a:gd name="connsiteX7" fmla="*/ 556297 w 698034"/>
                  <a:gd name="connsiteY7" fmla="*/ 432121 h 741729"/>
                  <a:gd name="connsiteX8" fmla="*/ 698035 w 698034"/>
                  <a:gd name="connsiteY8" fmla="*/ 432121 h 741729"/>
                  <a:gd name="connsiteX9" fmla="*/ 698035 w 698034"/>
                  <a:gd name="connsiteY9" fmla="*/ 369200 h 741729"/>
                  <a:gd name="connsiteX10" fmla="*/ 355135 w 698034"/>
                  <a:gd name="connsiteY10" fmla="*/ 0 h 741729"/>
                  <a:gd name="connsiteX11" fmla="*/ 146981 w 698034"/>
                  <a:gd name="connsiteY11" fmla="*/ 316684 h 741729"/>
                  <a:gd name="connsiteX12" fmla="*/ 360378 w 698034"/>
                  <a:gd name="connsiteY12" fmla="*/ 119017 h 741729"/>
                  <a:gd name="connsiteX13" fmla="*/ 554549 w 698034"/>
                  <a:gd name="connsiteY13" fmla="*/ 316684 h 741729"/>
                  <a:gd name="connsiteX14" fmla="*/ 146981 w 698034"/>
                  <a:gd name="connsiteY14" fmla="*/ 316684 h 74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34" h="741729">
                    <a:moveTo>
                      <a:pt x="355135" y="0"/>
                    </a:moveTo>
                    <a:cubicBezTo>
                      <a:pt x="152224" y="0"/>
                      <a:pt x="0" y="117185"/>
                      <a:pt x="0" y="377856"/>
                    </a:cubicBezTo>
                    <a:cubicBezTo>
                      <a:pt x="0" y="638443"/>
                      <a:pt x="191924" y="741730"/>
                      <a:pt x="387594" y="741730"/>
                    </a:cubicBezTo>
                    <a:cubicBezTo>
                      <a:pt x="568199" y="741730"/>
                      <a:pt x="662996" y="681306"/>
                      <a:pt x="662996" y="681306"/>
                    </a:cubicBezTo>
                    <a:lnTo>
                      <a:pt x="611394" y="573609"/>
                    </a:lnTo>
                    <a:cubicBezTo>
                      <a:pt x="611394" y="573609"/>
                      <a:pt x="541482" y="618386"/>
                      <a:pt x="383266" y="618386"/>
                    </a:cubicBezTo>
                    <a:cubicBezTo>
                      <a:pt x="276234" y="618386"/>
                      <a:pt x="160963" y="586010"/>
                      <a:pt x="145233" y="432121"/>
                    </a:cubicBezTo>
                    <a:lnTo>
                      <a:pt x="556297" y="432121"/>
                    </a:lnTo>
                    <a:lnTo>
                      <a:pt x="698035" y="432121"/>
                    </a:lnTo>
                    <a:lnTo>
                      <a:pt x="698035" y="369200"/>
                    </a:lnTo>
                    <a:cubicBezTo>
                      <a:pt x="698035" y="131251"/>
                      <a:pt x="587757" y="0"/>
                      <a:pt x="355135" y="0"/>
                    </a:cubicBezTo>
                    <a:close/>
                    <a:moveTo>
                      <a:pt x="146981" y="316684"/>
                    </a:moveTo>
                    <a:cubicBezTo>
                      <a:pt x="162711" y="164459"/>
                      <a:pt x="241445" y="119017"/>
                      <a:pt x="360378" y="119017"/>
                    </a:cubicBezTo>
                    <a:cubicBezTo>
                      <a:pt x="488050" y="119017"/>
                      <a:pt x="545810" y="180272"/>
                      <a:pt x="554549" y="316684"/>
                    </a:cubicBezTo>
                    <a:lnTo>
                      <a:pt x="146981" y="316684"/>
                    </a:lnTo>
                    <a:close/>
                  </a:path>
                </a:pathLst>
              </a:custGeom>
              <a:solidFill>
                <a:srgbClr val="3C3C3C"/>
              </a:solidFill>
              <a:ln w="8302" cap="flat">
                <a:noFill/>
                <a:prstDash val="solid"/>
                <a:miter/>
              </a:ln>
            </p:spPr>
            <p:txBody>
              <a:bodyPr rtlCol="0" anchor="ctr"/>
              <a:lstStyle/>
              <a:p>
                <a:endParaRPr lang="fr-FR" dirty="0"/>
              </a:p>
            </p:txBody>
          </p:sp>
          <p:sp>
            <p:nvSpPr>
              <p:cNvPr id="44" name="Forme libre : forme 37">
                <a:extLst>
                  <a:ext uri="{FF2B5EF4-FFF2-40B4-BE49-F238E27FC236}">
                    <a16:creationId xmlns:a16="http://schemas.microsoft.com/office/drawing/2014/main" id="{46479C13-EE3B-4BD6-82FD-2CF84A6EE778}"/>
                  </a:ext>
                </a:extLst>
              </p:cNvPr>
              <p:cNvSpPr/>
              <p:nvPr/>
            </p:nvSpPr>
            <p:spPr>
              <a:xfrm>
                <a:off x="4342812" y="4401770"/>
                <a:ext cx="586713" cy="736485"/>
              </a:xfrm>
              <a:custGeom>
                <a:avLst/>
                <a:gdLst>
                  <a:gd name="connsiteX0" fmla="*/ 363684 w 586713"/>
                  <a:gd name="connsiteY0" fmla="*/ 304532 h 736485"/>
                  <a:gd name="connsiteX1" fmla="*/ 363684 w 586713"/>
                  <a:gd name="connsiteY1" fmla="*/ 304365 h 736485"/>
                  <a:gd name="connsiteX2" fmla="*/ 237760 w 586713"/>
                  <a:gd name="connsiteY2" fmla="*/ 304365 h 736485"/>
                  <a:gd name="connsiteX3" fmla="*/ 133309 w 586713"/>
                  <a:gd name="connsiteY3" fmla="*/ 212565 h 736485"/>
                  <a:gd name="connsiteX4" fmla="*/ 284285 w 586713"/>
                  <a:gd name="connsiteY4" fmla="*/ 122512 h 736485"/>
                  <a:gd name="connsiteX5" fmla="*/ 503008 w 586713"/>
                  <a:gd name="connsiteY5" fmla="*/ 162128 h 736485"/>
                  <a:gd name="connsiteX6" fmla="*/ 551031 w 586713"/>
                  <a:gd name="connsiteY6" fmla="*/ 49188 h 736485"/>
                  <a:gd name="connsiteX7" fmla="*/ 298267 w 586713"/>
                  <a:gd name="connsiteY7" fmla="*/ 0 h 736485"/>
                  <a:gd name="connsiteX8" fmla="*/ 310 w 586713"/>
                  <a:gd name="connsiteY8" fmla="*/ 214313 h 736485"/>
                  <a:gd name="connsiteX9" fmla="*/ 223029 w 586713"/>
                  <a:gd name="connsiteY9" fmla="*/ 432037 h 736485"/>
                  <a:gd name="connsiteX10" fmla="*/ 223029 w 586713"/>
                  <a:gd name="connsiteY10" fmla="*/ 432204 h 736485"/>
                  <a:gd name="connsiteX11" fmla="*/ 348953 w 586713"/>
                  <a:gd name="connsiteY11" fmla="*/ 432204 h 736485"/>
                  <a:gd name="connsiteX12" fmla="*/ 453404 w 586713"/>
                  <a:gd name="connsiteY12" fmla="*/ 524005 h 736485"/>
                  <a:gd name="connsiteX13" fmla="*/ 302429 w 586713"/>
                  <a:gd name="connsiteY13" fmla="*/ 614057 h 736485"/>
                  <a:gd name="connsiteX14" fmla="*/ 59818 w 586713"/>
                  <a:gd name="connsiteY14" fmla="*/ 563704 h 736485"/>
                  <a:gd name="connsiteX15" fmla="*/ 12212 w 586713"/>
                  <a:gd name="connsiteY15" fmla="*/ 676062 h 736485"/>
                  <a:gd name="connsiteX16" fmla="*/ 288446 w 586713"/>
                  <a:gd name="connsiteY16" fmla="*/ 736486 h 736485"/>
                  <a:gd name="connsiteX17" fmla="*/ 586403 w 586713"/>
                  <a:gd name="connsiteY17" fmla="*/ 522173 h 736485"/>
                  <a:gd name="connsiteX18" fmla="*/ 363684 w 586713"/>
                  <a:gd name="connsiteY18" fmla="*/ 304532 h 73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713" h="736485">
                    <a:moveTo>
                      <a:pt x="363684" y="304532"/>
                    </a:moveTo>
                    <a:lnTo>
                      <a:pt x="363684" y="304365"/>
                    </a:lnTo>
                    <a:lnTo>
                      <a:pt x="237760" y="304365"/>
                    </a:lnTo>
                    <a:cubicBezTo>
                      <a:pt x="167765" y="304365"/>
                      <a:pt x="130479" y="277400"/>
                      <a:pt x="133309" y="212565"/>
                    </a:cubicBezTo>
                    <a:cubicBezTo>
                      <a:pt x="136305" y="144151"/>
                      <a:pt x="210794" y="122512"/>
                      <a:pt x="284285" y="122512"/>
                    </a:cubicBezTo>
                    <a:cubicBezTo>
                      <a:pt x="388986" y="122512"/>
                      <a:pt x="466305" y="147397"/>
                      <a:pt x="503008" y="162128"/>
                    </a:cubicBezTo>
                    <a:lnTo>
                      <a:pt x="551031" y="49188"/>
                    </a:lnTo>
                    <a:cubicBezTo>
                      <a:pt x="510749" y="31710"/>
                      <a:pt x="420945" y="0"/>
                      <a:pt x="298267" y="0"/>
                    </a:cubicBezTo>
                    <a:cubicBezTo>
                      <a:pt x="175838" y="0"/>
                      <a:pt x="7468" y="48605"/>
                      <a:pt x="310" y="214313"/>
                    </a:cubicBezTo>
                    <a:cubicBezTo>
                      <a:pt x="-6681" y="375775"/>
                      <a:pt x="105594" y="429457"/>
                      <a:pt x="223029" y="432037"/>
                    </a:cubicBezTo>
                    <a:lnTo>
                      <a:pt x="223029" y="432204"/>
                    </a:lnTo>
                    <a:lnTo>
                      <a:pt x="348953" y="432204"/>
                    </a:lnTo>
                    <a:cubicBezTo>
                      <a:pt x="418948" y="432204"/>
                      <a:pt x="456234" y="459170"/>
                      <a:pt x="453404" y="524005"/>
                    </a:cubicBezTo>
                    <a:cubicBezTo>
                      <a:pt x="450408" y="592418"/>
                      <a:pt x="375919" y="614057"/>
                      <a:pt x="302429" y="614057"/>
                    </a:cubicBezTo>
                    <a:cubicBezTo>
                      <a:pt x="153700" y="614057"/>
                      <a:pt x="59818" y="563704"/>
                      <a:pt x="59818" y="563704"/>
                    </a:cubicBezTo>
                    <a:lnTo>
                      <a:pt x="12212" y="676062"/>
                    </a:lnTo>
                    <a:cubicBezTo>
                      <a:pt x="12212" y="676062"/>
                      <a:pt x="119160" y="736486"/>
                      <a:pt x="288446" y="736486"/>
                    </a:cubicBezTo>
                    <a:cubicBezTo>
                      <a:pt x="410875" y="736486"/>
                      <a:pt x="579245" y="687881"/>
                      <a:pt x="586403" y="522173"/>
                    </a:cubicBezTo>
                    <a:cubicBezTo>
                      <a:pt x="593394" y="360877"/>
                      <a:pt x="481119" y="307195"/>
                      <a:pt x="363684" y="304532"/>
                    </a:cubicBezTo>
                    <a:close/>
                  </a:path>
                </a:pathLst>
              </a:custGeom>
              <a:solidFill>
                <a:srgbClr val="3C3C3C"/>
              </a:solidFill>
              <a:ln w="8302" cap="flat">
                <a:noFill/>
                <a:prstDash val="solid"/>
                <a:miter/>
              </a:ln>
            </p:spPr>
            <p:txBody>
              <a:bodyPr rtlCol="0" anchor="ctr"/>
              <a:lstStyle/>
              <a:p>
                <a:endParaRPr lang="fr-FR" dirty="0"/>
              </a:p>
            </p:txBody>
          </p:sp>
          <p:sp>
            <p:nvSpPr>
              <p:cNvPr id="45" name="Forme libre : forme 38">
                <a:extLst>
                  <a:ext uri="{FF2B5EF4-FFF2-40B4-BE49-F238E27FC236}">
                    <a16:creationId xmlns:a16="http://schemas.microsoft.com/office/drawing/2014/main" id="{55C86DF5-F03A-4F69-B538-9C9E3D12D49A}"/>
                  </a:ext>
                </a:extLst>
              </p:cNvPr>
              <p:cNvSpPr/>
              <p:nvPr/>
            </p:nvSpPr>
            <p:spPr>
              <a:xfrm>
                <a:off x="2724335" y="4403352"/>
                <a:ext cx="669903" cy="732990"/>
              </a:xfrm>
              <a:custGeom>
                <a:avLst/>
                <a:gdLst>
                  <a:gd name="connsiteX0" fmla="*/ 333079 w 669903"/>
                  <a:gd name="connsiteY0" fmla="*/ 0 h 732990"/>
                  <a:gd name="connsiteX1" fmla="*/ 58509 w 669903"/>
                  <a:gd name="connsiteY1" fmla="*/ 45026 h 732990"/>
                  <a:gd name="connsiteX2" fmla="*/ 113856 w 669903"/>
                  <a:gd name="connsiteY2" fmla="*/ 157884 h 732990"/>
                  <a:gd name="connsiteX3" fmla="*/ 348976 w 669903"/>
                  <a:gd name="connsiteY3" fmla="*/ 122429 h 732990"/>
                  <a:gd name="connsiteX4" fmla="*/ 530080 w 669903"/>
                  <a:gd name="connsiteY4" fmla="*/ 253929 h 732990"/>
                  <a:gd name="connsiteX5" fmla="*/ 530080 w 669903"/>
                  <a:gd name="connsiteY5" fmla="*/ 297374 h 732990"/>
                  <a:gd name="connsiteX6" fmla="*/ 253596 w 669903"/>
                  <a:gd name="connsiteY6" fmla="*/ 297374 h 732990"/>
                  <a:gd name="connsiteX7" fmla="*/ 0 w 669903"/>
                  <a:gd name="connsiteY7" fmla="*/ 514267 h 732990"/>
                  <a:gd name="connsiteX8" fmla="*/ 273571 w 669903"/>
                  <a:gd name="connsiteY8" fmla="*/ 732990 h 732990"/>
                  <a:gd name="connsiteX9" fmla="*/ 529997 w 669903"/>
                  <a:gd name="connsiteY9" fmla="*/ 632284 h 732990"/>
                  <a:gd name="connsiteX10" fmla="*/ 529997 w 669903"/>
                  <a:gd name="connsiteY10" fmla="*/ 732990 h 732990"/>
                  <a:gd name="connsiteX11" fmla="*/ 669903 w 669903"/>
                  <a:gd name="connsiteY11" fmla="*/ 732990 h 732990"/>
                  <a:gd name="connsiteX12" fmla="*/ 669903 w 669903"/>
                  <a:gd name="connsiteY12" fmla="*/ 214313 h 732990"/>
                  <a:gd name="connsiteX13" fmla="*/ 333079 w 669903"/>
                  <a:gd name="connsiteY13" fmla="*/ 0 h 732990"/>
                  <a:gd name="connsiteX14" fmla="*/ 529997 w 669903"/>
                  <a:gd name="connsiteY14" fmla="*/ 446269 h 732990"/>
                  <a:gd name="connsiteX15" fmla="*/ 299288 w 669903"/>
                  <a:gd name="connsiteY15" fmla="*/ 617553 h 732990"/>
                  <a:gd name="connsiteX16" fmla="*/ 143319 w 669903"/>
                  <a:gd name="connsiteY16" fmla="*/ 512602 h 732990"/>
                  <a:gd name="connsiteX17" fmla="*/ 262335 w 669903"/>
                  <a:gd name="connsiteY17" fmla="*/ 407651 h 732990"/>
                  <a:gd name="connsiteX18" fmla="*/ 529997 w 669903"/>
                  <a:gd name="connsiteY18" fmla="*/ 407651 h 732990"/>
                  <a:gd name="connsiteX19" fmla="*/ 529997 w 669903"/>
                  <a:gd name="connsiteY19" fmla="*/ 446269 h 73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9903" h="732990">
                    <a:moveTo>
                      <a:pt x="333079" y="0"/>
                    </a:moveTo>
                    <a:cubicBezTo>
                      <a:pt x="204741" y="0"/>
                      <a:pt x="108197" y="27132"/>
                      <a:pt x="58509" y="45026"/>
                    </a:cubicBezTo>
                    <a:lnTo>
                      <a:pt x="113856" y="157884"/>
                    </a:lnTo>
                    <a:cubicBezTo>
                      <a:pt x="159132" y="143069"/>
                      <a:pt x="241278" y="122429"/>
                      <a:pt x="348976" y="122429"/>
                    </a:cubicBezTo>
                    <a:cubicBezTo>
                      <a:pt x="432037" y="122429"/>
                      <a:pt x="530080" y="145067"/>
                      <a:pt x="530080" y="253929"/>
                    </a:cubicBezTo>
                    <a:cubicBezTo>
                      <a:pt x="530080" y="253929"/>
                      <a:pt x="529914" y="293712"/>
                      <a:pt x="530080" y="297374"/>
                    </a:cubicBezTo>
                    <a:lnTo>
                      <a:pt x="253596" y="297374"/>
                    </a:lnTo>
                    <a:cubicBezTo>
                      <a:pt x="113690" y="297374"/>
                      <a:pt x="0" y="346396"/>
                      <a:pt x="0" y="514267"/>
                    </a:cubicBezTo>
                    <a:cubicBezTo>
                      <a:pt x="0" y="664411"/>
                      <a:pt x="122928" y="732990"/>
                      <a:pt x="273571" y="732990"/>
                    </a:cubicBezTo>
                    <a:cubicBezTo>
                      <a:pt x="451929" y="732990"/>
                      <a:pt x="529997" y="632284"/>
                      <a:pt x="529997" y="632284"/>
                    </a:cubicBezTo>
                    <a:lnTo>
                      <a:pt x="529997" y="732990"/>
                    </a:lnTo>
                    <a:lnTo>
                      <a:pt x="669903" y="732990"/>
                    </a:lnTo>
                    <a:lnTo>
                      <a:pt x="669903" y="214313"/>
                    </a:lnTo>
                    <a:cubicBezTo>
                      <a:pt x="661830" y="48605"/>
                      <a:pt x="471488" y="0"/>
                      <a:pt x="333079" y="0"/>
                    </a:cubicBezTo>
                    <a:close/>
                    <a:moveTo>
                      <a:pt x="529997" y="446269"/>
                    </a:moveTo>
                    <a:cubicBezTo>
                      <a:pt x="529997" y="554633"/>
                      <a:pt x="391672" y="617553"/>
                      <a:pt x="299288" y="617553"/>
                    </a:cubicBezTo>
                    <a:cubicBezTo>
                      <a:pt x="231125" y="617553"/>
                      <a:pt x="143319" y="594749"/>
                      <a:pt x="143319" y="512602"/>
                    </a:cubicBezTo>
                    <a:cubicBezTo>
                      <a:pt x="143319" y="430373"/>
                      <a:pt x="190592" y="407651"/>
                      <a:pt x="262335" y="407651"/>
                    </a:cubicBezTo>
                    <a:lnTo>
                      <a:pt x="529997" y="407651"/>
                    </a:lnTo>
                    <a:lnTo>
                      <a:pt x="529997" y="446269"/>
                    </a:lnTo>
                    <a:close/>
                  </a:path>
                </a:pathLst>
              </a:custGeom>
              <a:solidFill>
                <a:srgbClr val="3C3C3C"/>
              </a:solidFill>
              <a:ln w="8302" cap="flat">
                <a:noFill/>
                <a:prstDash val="solid"/>
                <a:miter/>
              </a:ln>
            </p:spPr>
            <p:txBody>
              <a:bodyPr rtlCol="0" anchor="ctr"/>
              <a:lstStyle/>
              <a:p>
                <a:endParaRPr lang="fr-FR" dirty="0"/>
              </a:p>
            </p:txBody>
          </p:sp>
        </p:grpSp>
        <p:grpSp>
          <p:nvGrpSpPr>
            <p:cNvPr id="35" name="Groupe 34">
              <a:extLst>
                <a:ext uri="{FF2B5EF4-FFF2-40B4-BE49-F238E27FC236}">
                  <a16:creationId xmlns:a16="http://schemas.microsoft.com/office/drawing/2014/main" id="{3D15C3A9-D5ED-46AD-B105-728671E40E8E}"/>
                </a:ext>
              </a:extLst>
            </p:cNvPr>
            <p:cNvGrpSpPr/>
            <p:nvPr userDrawn="1"/>
          </p:nvGrpSpPr>
          <p:grpSpPr>
            <a:xfrm>
              <a:off x="2752472" y="0"/>
              <a:ext cx="3638377" cy="3631244"/>
              <a:chOff x="2752472" y="0"/>
              <a:chExt cx="3638377" cy="3631244"/>
            </a:xfrm>
          </p:grpSpPr>
          <p:sp>
            <p:nvSpPr>
              <p:cNvPr id="36" name="Forme libre : forme 29">
                <a:extLst>
                  <a:ext uri="{FF2B5EF4-FFF2-40B4-BE49-F238E27FC236}">
                    <a16:creationId xmlns:a16="http://schemas.microsoft.com/office/drawing/2014/main" id="{20FC994F-7484-4476-883E-735BC71E1E41}"/>
                  </a:ext>
                </a:extLst>
              </p:cNvPr>
              <p:cNvSpPr/>
              <p:nvPr/>
            </p:nvSpPr>
            <p:spPr>
              <a:xfrm>
                <a:off x="3627443" y="0"/>
                <a:ext cx="1911500" cy="962868"/>
              </a:xfrm>
              <a:custGeom>
                <a:avLst/>
                <a:gdLst>
                  <a:gd name="connsiteX0" fmla="*/ 1911501 w 1911500"/>
                  <a:gd name="connsiteY0" fmla="*/ 277816 h 962868"/>
                  <a:gd name="connsiteX1" fmla="*/ 958955 w 1911500"/>
                  <a:gd name="connsiteY1" fmla="*/ 0 h 962868"/>
                  <a:gd name="connsiteX2" fmla="*/ 0 w 1911500"/>
                  <a:gd name="connsiteY2" fmla="*/ 264499 h 962868"/>
                  <a:gd name="connsiteX3" fmla="*/ 956791 w 1911500"/>
                  <a:gd name="connsiteY3" fmla="*/ 962867 h 962868"/>
                  <a:gd name="connsiteX4" fmla="*/ 1911501 w 1911500"/>
                  <a:gd name="connsiteY4" fmla="*/ 277816 h 96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500" h="962868">
                    <a:moveTo>
                      <a:pt x="1911501" y="277816"/>
                    </a:moveTo>
                    <a:cubicBezTo>
                      <a:pt x="1651163" y="110610"/>
                      <a:pt x="1308430" y="0"/>
                      <a:pt x="958955" y="0"/>
                    </a:cubicBezTo>
                    <a:cubicBezTo>
                      <a:pt x="634199" y="0"/>
                      <a:pt x="299621" y="79316"/>
                      <a:pt x="0" y="264499"/>
                    </a:cubicBezTo>
                    <a:cubicBezTo>
                      <a:pt x="0" y="264499"/>
                      <a:pt x="408317" y="961618"/>
                      <a:pt x="956791" y="962867"/>
                    </a:cubicBezTo>
                    <a:cubicBezTo>
                      <a:pt x="1505264" y="964115"/>
                      <a:pt x="1911501" y="277816"/>
                      <a:pt x="1911501" y="277816"/>
                    </a:cubicBezTo>
                    <a:close/>
                  </a:path>
                </a:pathLst>
              </a:custGeom>
              <a:solidFill>
                <a:srgbClr val="FFE800"/>
              </a:solidFill>
              <a:ln w="8302" cap="flat">
                <a:noFill/>
                <a:prstDash val="solid"/>
                <a:miter/>
              </a:ln>
            </p:spPr>
            <p:txBody>
              <a:bodyPr rtlCol="0" anchor="ctr"/>
              <a:lstStyle/>
              <a:p>
                <a:endParaRPr lang="fr-FR" dirty="0"/>
              </a:p>
            </p:txBody>
          </p:sp>
          <p:sp>
            <p:nvSpPr>
              <p:cNvPr id="37" name="Forme libre : forme 30">
                <a:extLst>
                  <a:ext uri="{FF2B5EF4-FFF2-40B4-BE49-F238E27FC236}">
                    <a16:creationId xmlns:a16="http://schemas.microsoft.com/office/drawing/2014/main" id="{3CA22ED6-1495-4E0E-B586-B3B64C1137CE}"/>
                  </a:ext>
                </a:extLst>
              </p:cNvPr>
              <p:cNvSpPr/>
              <p:nvPr/>
            </p:nvSpPr>
            <p:spPr>
              <a:xfrm>
                <a:off x="2752472" y="435699"/>
                <a:ext cx="1037602" cy="1816620"/>
              </a:xfrm>
              <a:custGeom>
                <a:avLst/>
                <a:gdLst>
                  <a:gd name="connsiteX0" fmla="*/ 638936 w 1037602"/>
                  <a:gd name="connsiteY0" fmla="*/ 0 h 1816620"/>
                  <a:gd name="connsiteX1" fmla="*/ 88964 w 1037602"/>
                  <a:gd name="connsiteY1" fmla="*/ 826040 h 1816620"/>
                  <a:gd name="connsiteX2" fmla="*/ 53675 w 1037602"/>
                  <a:gd name="connsiteY2" fmla="*/ 1816621 h 1816620"/>
                  <a:gd name="connsiteX3" fmla="*/ 1004058 w 1037602"/>
                  <a:gd name="connsiteY3" fmla="*/ 1125578 h 1816620"/>
                  <a:gd name="connsiteX4" fmla="*/ 638936 w 1037602"/>
                  <a:gd name="connsiteY4" fmla="*/ 0 h 181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602" h="1816620">
                    <a:moveTo>
                      <a:pt x="638936" y="0"/>
                    </a:moveTo>
                    <a:cubicBezTo>
                      <a:pt x="389085" y="210151"/>
                      <a:pt x="197660" y="493876"/>
                      <a:pt x="88964" y="826040"/>
                    </a:cubicBezTo>
                    <a:cubicBezTo>
                      <a:pt x="-19732" y="1158203"/>
                      <a:pt x="-25558" y="1487787"/>
                      <a:pt x="53675" y="1816621"/>
                    </a:cubicBezTo>
                    <a:cubicBezTo>
                      <a:pt x="53675" y="1816621"/>
                      <a:pt x="833440" y="1646919"/>
                      <a:pt x="1004058" y="1125578"/>
                    </a:cubicBezTo>
                    <a:cubicBezTo>
                      <a:pt x="1174675" y="604236"/>
                      <a:pt x="638936" y="0"/>
                      <a:pt x="638936" y="0"/>
                    </a:cubicBezTo>
                    <a:close/>
                  </a:path>
                </a:pathLst>
              </a:custGeom>
              <a:solidFill>
                <a:srgbClr val="FF9940"/>
              </a:solidFill>
              <a:ln w="8302" cap="flat">
                <a:noFill/>
                <a:prstDash val="solid"/>
                <a:miter/>
              </a:ln>
            </p:spPr>
            <p:txBody>
              <a:bodyPr rtlCol="0" anchor="ctr"/>
              <a:lstStyle/>
              <a:p>
                <a:endParaRPr lang="fr-FR" dirty="0"/>
              </a:p>
            </p:txBody>
          </p:sp>
          <p:sp>
            <p:nvSpPr>
              <p:cNvPr id="38" name="Forme libre : forme 31">
                <a:extLst>
                  <a:ext uri="{FF2B5EF4-FFF2-40B4-BE49-F238E27FC236}">
                    <a16:creationId xmlns:a16="http://schemas.microsoft.com/office/drawing/2014/main" id="{1A912585-892A-484D-AC23-F343EFBF516D}"/>
                  </a:ext>
                </a:extLst>
              </p:cNvPr>
              <p:cNvSpPr/>
              <p:nvPr/>
            </p:nvSpPr>
            <p:spPr>
              <a:xfrm>
                <a:off x="2887295" y="2362027"/>
                <a:ext cx="1547103" cy="1269217"/>
              </a:xfrm>
              <a:custGeom>
                <a:avLst/>
                <a:gdLst>
                  <a:gd name="connsiteX0" fmla="*/ 0 w 1547103"/>
                  <a:gd name="connsiteY0" fmla="*/ 140976 h 1269217"/>
                  <a:gd name="connsiteX1" fmla="*/ 609064 w 1547103"/>
                  <a:gd name="connsiteY1" fmla="*/ 922489 h 1269217"/>
                  <a:gd name="connsiteX2" fmla="*/ 1541802 w 1547103"/>
                  <a:gd name="connsiteY2" fmla="*/ 1269217 h 1269217"/>
                  <a:gd name="connsiteX3" fmla="*/ 1176846 w 1547103"/>
                  <a:gd name="connsiteY3" fmla="*/ 144722 h 1269217"/>
                  <a:gd name="connsiteX4" fmla="*/ 0 w 1547103"/>
                  <a:gd name="connsiteY4" fmla="*/ 140976 h 126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3" h="1269217">
                    <a:moveTo>
                      <a:pt x="0" y="140976"/>
                    </a:moveTo>
                    <a:cubicBezTo>
                      <a:pt x="127755" y="449503"/>
                      <a:pt x="330998" y="715833"/>
                      <a:pt x="609064" y="922489"/>
                    </a:cubicBezTo>
                    <a:cubicBezTo>
                      <a:pt x="889543" y="1130976"/>
                      <a:pt x="1229030" y="1248660"/>
                      <a:pt x="1541802" y="1269217"/>
                    </a:cubicBezTo>
                    <a:cubicBezTo>
                      <a:pt x="1541802" y="1269217"/>
                      <a:pt x="1619870" y="468146"/>
                      <a:pt x="1176846" y="144722"/>
                    </a:cubicBezTo>
                    <a:cubicBezTo>
                      <a:pt x="733823" y="-178703"/>
                      <a:pt x="0" y="140976"/>
                      <a:pt x="0" y="140976"/>
                    </a:cubicBezTo>
                    <a:close/>
                  </a:path>
                </a:pathLst>
              </a:custGeom>
              <a:solidFill>
                <a:srgbClr val="E1000F"/>
              </a:solidFill>
              <a:ln w="8302" cap="flat">
                <a:noFill/>
                <a:prstDash val="solid"/>
                <a:miter/>
              </a:ln>
            </p:spPr>
            <p:txBody>
              <a:bodyPr rtlCol="0" anchor="ctr"/>
              <a:lstStyle/>
              <a:p>
                <a:endParaRPr lang="fr-FR" dirty="0"/>
              </a:p>
            </p:txBody>
          </p:sp>
          <p:sp>
            <p:nvSpPr>
              <p:cNvPr id="39" name="Forme libre : forme 32">
                <a:extLst>
                  <a:ext uri="{FF2B5EF4-FFF2-40B4-BE49-F238E27FC236}">
                    <a16:creationId xmlns:a16="http://schemas.microsoft.com/office/drawing/2014/main" id="{5B692C3C-082C-4FC6-B8F1-D9A13E759C3D}"/>
                  </a:ext>
                </a:extLst>
              </p:cNvPr>
              <p:cNvSpPr/>
              <p:nvPr/>
            </p:nvSpPr>
            <p:spPr>
              <a:xfrm>
                <a:off x="4718054" y="2358044"/>
                <a:ext cx="1543227" cy="1272450"/>
              </a:xfrm>
              <a:custGeom>
                <a:avLst/>
                <a:gdLst>
                  <a:gd name="connsiteX0" fmla="*/ 7086 w 1543227"/>
                  <a:gd name="connsiteY0" fmla="*/ 1272451 h 1272450"/>
                  <a:gd name="connsiteX1" fmla="*/ 933915 w 1543227"/>
                  <a:gd name="connsiteY1" fmla="*/ 921977 h 1272450"/>
                  <a:gd name="connsiteX2" fmla="*/ 1543228 w 1543227"/>
                  <a:gd name="connsiteY2" fmla="*/ 135637 h 1272450"/>
                  <a:gd name="connsiteX3" fmla="*/ 359973 w 1543227"/>
                  <a:gd name="connsiteY3" fmla="*/ 148787 h 1272450"/>
                  <a:gd name="connsiteX4" fmla="*/ 7086 w 1543227"/>
                  <a:gd name="connsiteY4" fmla="*/ 1272451 h 127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227" h="1272450">
                    <a:moveTo>
                      <a:pt x="7086" y="1272451"/>
                    </a:moveTo>
                    <a:cubicBezTo>
                      <a:pt x="357560" y="1237412"/>
                      <a:pt x="650856" y="1126885"/>
                      <a:pt x="933915" y="921977"/>
                    </a:cubicBezTo>
                    <a:cubicBezTo>
                      <a:pt x="1207902" y="723644"/>
                      <a:pt x="1416388" y="443082"/>
                      <a:pt x="1543228" y="135637"/>
                    </a:cubicBezTo>
                    <a:cubicBezTo>
                      <a:pt x="1543228" y="135637"/>
                      <a:pt x="800417" y="-178133"/>
                      <a:pt x="359973" y="148787"/>
                    </a:cubicBezTo>
                    <a:cubicBezTo>
                      <a:pt x="-80470" y="475708"/>
                      <a:pt x="7086" y="1272451"/>
                      <a:pt x="7086" y="1272451"/>
                    </a:cubicBezTo>
                    <a:close/>
                  </a:path>
                </a:pathLst>
              </a:custGeom>
              <a:solidFill>
                <a:srgbClr val="5770BE"/>
              </a:solidFill>
              <a:ln w="8302" cap="flat">
                <a:noFill/>
                <a:prstDash val="solid"/>
                <a:miter/>
              </a:ln>
            </p:spPr>
            <p:txBody>
              <a:bodyPr rtlCol="0" anchor="ctr"/>
              <a:lstStyle/>
              <a:p>
                <a:endParaRPr lang="fr-FR" dirty="0"/>
              </a:p>
            </p:txBody>
          </p:sp>
          <p:sp>
            <p:nvSpPr>
              <p:cNvPr id="40" name="Forme libre : forme 33">
                <a:extLst>
                  <a:ext uri="{FF2B5EF4-FFF2-40B4-BE49-F238E27FC236}">
                    <a16:creationId xmlns:a16="http://schemas.microsoft.com/office/drawing/2014/main" id="{5022E2A3-8DCC-4C7F-8702-3E6FE1C3F29B}"/>
                  </a:ext>
                </a:extLst>
              </p:cNvPr>
              <p:cNvSpPr/>
              <p:nvPr/>
            </p:nvSpPr>
            <p:spPr>
              <a:xfrm>
                <a:off x="5355803" y="439111"/>
                <a:ext cx="1035046" cy="1817120"/>
              </a:xfrm>
              <a:custGeom>
                <a:avLst/>
                <a:gdLst>
                  <a:gd name="connsiteX0" fmla="*/ 982049 w 1035046"/>
                  <a:gd name="connsiteY0" fmla="*/ 1817120 h 1817120"/>
                  <a:gd name="connsiteX1" fmla="*/ 949090 w 1035046"/>
                  <a:gd name="connsiteY1" fmla="*/ 825207 h 1817120"/>
                  <a:gd name="connsiteX2" fmla="*/ 401615 w 1035046"/>
                  <a:gd name="connsiteY2" fmla="*/ 0 h 1817120"/>
                  <a:gd name="connsiteX3" fmla="*/ 32665 w 1035046"/>
                  <a:gd name="connsiteY3" fmla="*/ 1120667 h 1817120"/>
                  <a:gd name="connsiteX4" fmla="*/ 982049 w 1035046"/>
                  <a:gd name="connsiteY4" fmla="*/ 1817120 h 1817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046" h="1817120">
                    <a:moveTo>
                      <a:pt x="982049" y="1817120"/>
                    </a:moveTo>
                    <a:cubicBezTo>
                      <a:pt x="1058369" y="1502268"/>
                      <a:pt x="1056371" y="1157787"/>
                      <a:pt x="949090" y="825207"/>
                    </a:cubicBezTo>
                    <a:cubicBezTo>
                      <a:pt x="841809" y="492627"/>
                      <a:pt x="649718" y="217642"/>
                      <a:pt x="401615" y="0"/>
                    </a:cubicBezTo>
                    <a:cubicBezTo>
                      <a:pt x="401615" y="0"/>
                      <a:pt x="-135706" y="598660"/>
                      <a:pt x="32665" y="1120667"/>
                    </a:cubicBezTo>
                    <a:cubicBezTo>
                      <a:pt x="200952" y="1642674"/>
                      <a:pt x="982049" y="1817120"/>
                      <a:pt x="982049" y="1817120"/>
                    </a:cubicBezTo>
                    <a:close/>
                  </a:path>
                </a:pathLst>
              </a:custGeom>
              <a:solidFill>
                <a:srgbClr val="00AC8C"/>
              </a:solidFill>
              <a:ln w="8302" cap="flat">
                <a:noFill/>
                <a:prstDash val="solid"/>
                <a:miter/>
              </a:ln>
            </p:spPr>
            <p:txBody>
              <a:bodyPr rtlCol="0" anchor="ctr"/>
              <a:lstStyle/>
              <a:p>
                <a:endParaRPr lang="fr-FR" dirty="0"/>
              </a:p>
            </p:txBody>
          </p:sp>
        </p:grpSp>
      </p:grpSp>
      <p:sp>
        <p:nvSpPr>
          <p:cNvPr id="23" name="Titre 1"/>
          <p:cNvSpPr>
            <a:spLocks noGrp="1"/>
          </p:cNvSpPr>
          <p:nvPr>
            <p:ph type="title" hasCustomPrompt="1"/>
          </p:nvPr>
        </p:nvSpPr>
        <p:spPr bwMode="gray">
          <a:xfrm>
            <a:off x="275431" y="278549"/>
            <a:ext cx="8157703" cy="636937"/>
          </a:xfrm>
        </p:spPr>
        <p:txBody>
          <a:bodyPr/>
          <a:lstStyle>
            <a:lvl1pPr>
              <a:defRPr sz="1910">
                <a:solidFill>
                  <a:srgbClr val="262626"/>
                </a:solidFill>
              </a:defRPr>
            </a:lvl1pPr>
          </a:lstStyle>
          <a:p>
            <a:r>
              <a:rPr lang="fr-FR" dirty="0" smtClean="0"/>
              <a:t>Titre de la diapositive</a:t>
            </a:r>
            <a:endParaRPr lang="fr-FR" dirty="0"/>
          </a:p>
        </p:txBody>
      </p:sp>
    </p:spTree>
    <p:extLst>
      <p:ext uri="{BB962C8B-B14F-4D97-AF65-F5344CB8AC3E}">
        <p14:creationId xmlns:p14="http://schemas.microsoft.com/office/powerpoint/2010/main" val="163867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 1 photo">
    <p:spTree>
      <p:nvGrpSpPr>
        <p:cNvPr id="1" name=""/>
        <p:cNvGrpSpPr/>
        <p:nvPr/>
      </p:nvGrpSpPr>
      <p:grpSpPr>
        <a:xfrm>
          <a:off x="0" y="0"/>
          <a:ext cx="0" cy="0"/>
          <a:chOff x="0" y="0"/>
          <a:chExt cx="0" cy="0"/>
        </a:xfrm>
      </p:grpSpPr>
      <p:sp>
        <p:nvSpPr>
          <p:cNvPr id="33" name="Espace réservé pour une image  8">
            <a:extLst>
              <a:ext uri="{FF2B5EF4-FFF2-40B4-BE49-F238E27FC236}">
                <a16:creationId xmlns:a16="http://schemas.microsoft.com/office/drawing/2014/main" id="{BD8E2D2A-F96C-4939-9C63-67C838C0FDF3}"/>
              </a:ext>
            </a:extLst>
          </p:cNvPr>
          <p:cNvSpPr>
            <a:spLocks noGrp="1"/>
          </p:cNvSpPr>
          <p:nvPr>
            <p:ph type="pic" sz="quarter" idx="20" hasCustomPrompt="1"/>
          </p:nvPr>
        </p:nvSpPr>
        <p:spPr>
          <a:xfrm>
            <a:off x="326331" y="987574"/>
            <a:ext cx="8474335" cy="2927202"/>
          </a:xfrm>
          <a:solidFill>
            <a:schemeClr val="bg1">
              <a:lumMod val="85000"/>
            </a:schemeClr>
          </a:solidFill>
          <a:ln>
            <a:noFill/>
          </a:ln>
        </p:spPr>
        <p:txBody>
          <a:bodyPr bIns="504000" anchor="ctr"/>
          <a:lstStyle>
            <a:lvl1pPr algn="ctr">
              <a:defRPr sz="675">
                <a:solidFill>
                  <a:schemeClr val="bg1"/>
                </a:solidFill>
              </a:defRPr>
            </a:lvl1pPr>
          </a:lstStyle>
          <a:p>
            <a:r>
              <a:rPr lang="fr-FR" dirty="0"/>
              <a:t>Sélectionner l’icône pour insérer une image</a:t>
            </a:r>
          </a:p>
        </p:txBody>
      </p:sp>
      <p:sp>
        <p:nvSpPr>
          <p:cNvPr id="11" name="Espace réservé de la date 5">
            <a:extLst>
              <a:ext uri="{FF2B5EF4-FFF2-40B4-BE49-F238E27FC236}">
                <a16:creationId xmlns:a16="http://schemas.microsoft.com/office/drawing/2014/main" id="{BA039719-59E1-499E-AE38-46FC3D06F2F1}"/>
              </a:ext>
            </a:extLst>
          </p:cNvPr>
          <p:cNvSpPr>
            <a:spLocks noGrp="1"/>
          </p:cNvSpPr>
          <p:nvPr>
            <p:ph type="dt" sz="half" idx="17"/>
          </p:nvPr>
        </p:nvSpPr>
        <p:spPr>
          <a:xfrm>
            <a:off x="7699725" y="4659681"/>
            <a:ext cx="1170000" cy="211929"/>
          </a:xfrm>
        </p:spPr>
        <p:txBody>
          <a:bodyPr/>
          <a:lstStyle/>
          <a:p>
            <a:pPr algn="r"/>
            <a:r>
              <a:rPr lang="fr-FR" cap="all" dirty="0" smtClean="0"/>
              <a:t>XX/XX/2021</a:t>
            </a:r>
            <a:endParaRPr lang="fr-FR" cap="all" dirty="0"/>
          </a:p>
        </p:txBody>
      </p:sp>
      <p:sp>
        <p:nvSpPr>
          <p:cNvPr id="13" name="Espace réservé du pied de page 6">
            <a:extLst>
              <a:ext uri="{FF2B5EF4-FFF2-40B4-BE49-F238E27FC236}">
                <a16:creationId xmlns:a16="http://schemas.microsoft.com/office/drawing/2014/main" id="{54460079-5C05-4907-83D0-F6C237D493D1}"/>
              </a:ext>
            </a:extLst>
          </p:cNvPr>
          <p:cNvSpPr>
            <a:spLocks noGrp="1"/>
          </p:cNvSpPr>
          <p:nvPr>
            <p:ph type="ftr" sz="quarter" idx="18"/>
          </p:nvPr>
        </p:nvSpPr>
        <p:spPr>
          <a:xfrm>
            <a:off x="275431" y="4659982"/>
            <a:ext cx="3086100" cy="211622"/>
          </a:xfrm>
        </p:spPr>
        <p:txBody>
          <a:bodyPr/>
          <a:lstStyle/>
          <a:p>
            <a:r>
              <a:rPr lang="fr-FR" dirty="0" smtClean="0"/>
              <a:t>Titre de la présentation sur une seule ligne</a:t>
            </a:r>
            <a:endParaRPr lang="fr-FR" dirty="0"/>
          </a:p>
        </p:txBody>
      </p:sp>
      <p:sp>
        <p:nvSpPr>
          <p:cNvPr id="14" name="Espace réservé du numéro de diapositive 10">
            <a:extLst>
              <a:ext uri="{FF2B5EF4-FFF2-40B4-BE49-F238E27FC236}">
                <a16:creationId xmlns:a16="http://schemas.microsoft.com/office/drawing/2014/main" id="{72E177FF-2AD8-4CAF-A3FD-3CF7C14C521F}"/>
              </a:ext>
            </a:extLst>
          </p:cNvPr>
          <p:cNvSpPr>
            <a:spLocks noGrp="1"/>
          </p:cNvSpPr>
          <p:nvPr>
            <p:ph type="sldNum" sz="quarter" idx="19"/>
          </p:nvPr>
        </p:nvSpPr>
        <p:spPr>
          <a:xfrm>
            <a:off x="6339567" y="4659679"/>
            <a:ext cx="1350000" cy="207749"/>
          </a:xfrm>
        </p:spPr>
        <p:txBody>
          <a:bodyPr/>
          <a:lstStyle/>
          <a:p>
            <a:fld id="{733122C9-A0B9-462F-8757-0847AD287B63}" type="slidenum">
              <a:rPr lang="fr-FR" smtClean="0"/>
              <a:pPr/>
              <a:t>‹N°›</a:t>
            </a:fld>
            <a:endParaRPr lang="fr-FR" dirty="0"/>
          </a:p>
        </p:txBody>
      </p:sp>
      <p:sp>
        <p:nvSpPr>
          <p:cNvPr id="34" name="Espace réservé du texte 14">
            <a:extLst>
              <a:ext uri="{FF2B5EF4-FFF2-40B4-BE49-F238E27FC236}">
                <a16:creationId xmlns:a16="http://schemas.microsoft.com/office/drawing/2014/main" id="{21CA591B-C37B-41A1-8191-C1F660677F8D}"/>
              </a:ext>
            </a:extLst>
          </p:cNvPr>
          <p:cNvSpPr>
            <a:spLocks noGrp="1"/>
          </p:cNvSpPr>
          <p:nvPr>
            <p:ph type="body" sz="quarter" idx="21" hasCustomPrompt="1"/>
          </p:nvPr>
        </p:nvSpPr>
        <p:spPr>
          <a:xfrm>
            <a:off x="334629" y="3979863"/>
            <a:ext cx="8453232" cy="458786"/>
          </a:xfrm>
        </p:spPr>
        <p:txBody>
          <a:bodyPr/>
          <a:lstStyle>
            <a:lvl1pPr>
              <a:defRPr sz="713">
                <a:solidFill>
                  <a:schemeClr val="tx1"/>
                </a:solidFill>
              </a:defRPr>
            </a:lvl1pPr>
          </a:lstStyle>
          <a:p>
            <a:pPr lvl="0"/>
            <a:r>
              <a:rPr lang="fr-FR" dirty="0"/>
              <a:t>Niveau 4 Lorem ipsum </a:t>
            </a:r>
            <a:r>
              <a:rPr lang="fr-FR" dirty="0" err="1"/>
              <a:t>dolor</a:t>
            </a:r>
            <a:r>
              <a:rPr lang="fr-FR" dirty="0"/>
              <a:t> </a:t>
            </a:r>
            <a:r>
              <a:rPr lang="fr-FR" dirty="0" err="1"/>
              <a:t>sit</a:t>
            </a:r>
            <a:r>
              <a:rPr lang="fr-FR" dirty="0"/>
              <a:t> </a:t>
            </a:r>
            <a:r>
              <a:rPr lang="fr-FR" dirty="0" err="1"/>
              <a:t>amet</a:t>
            </a:r>
            <a:endParaRPr lang="fr-FR" dirty="0"/>
          </a:p>
        </p:txBody>
      </p:sp>
      <p:grpSp>
        <p:nvGrpSpPr>
          <p:cNvPr id="31" name="Groupe 30">
            <a:extLst>
              <a:ext uri="{FF2B5EF4-FFF2-40B4-BE49-F238E27FC236}">
                <a16:creationId xmlns:a16="http://schemas.microsoft.com/office/drawing/2014/main" id="{D839141D-2A12-43BD-965E-1AFB5ACCCEC3}"/>
              </a:ext>
            </a:extLst>
          </p:cNvPr>
          <p:cNvGrpSpPr/>
          <p:nvPr userDrawn="1"/>
        </p:nvGrpSpPr>
        <p:grpSpPr>
          <a:xfrm>
            <a:off x="8503443" y="178606"/>
            <a:ext cx="273845" cy="380988"/>
            <a:chOff x="2724335" y="0"/>
            <a:chExt cx="3694565" cy="5140087"/>
          </a:xfrm>
        </p:grpSpPr>
        <p:grpSp>
          <p:nvGrpSpPr>
            <p:cNvPr id="32" name="Groupe 31">
              <a:extLst>
                <a:ext uri="{FF2B5EF4-FFF2-40B4-BE49-F238E27FC236}">
                  <a16:creationId xmlns:a16="http://schemas.microsoft.com/office/drawing/2014/main" id="{CD0A93DE-EBFB-4986-A4EA-7F8D18937CD7}"/>
                </a:ext>
              </a:extLst>
            </p:cNvPr>
            <p:cNvGrpSpPr/>
            <p:nvPr userDrawn="1"/>
          </p:nvGrpSpPr>
          <p:grpSpPr>
            <a:xfrm>
              <a:off x="2724335" y="4398358"/>
              <a:ext cx="3694565" cy="741729"/>
              <a:chOff x="2724335" y="4398358"/>
              <a:chExt cx="3694565" cy="741729"/>
            </a:xfrm>
          </p:grpSpPr>
          <p:sp>
            <p:nvSpPr>
              <p:cNvPr id="41" name="Forme libre : forme 34">
                <a:extLst>
                  <a:ext uri="{FF2B5EF4-FFF2-40B4-BE49-F238E27FC236}">
                    <a16:creationId xmlns:a16="http://schemas.microsoft.com/office/drawing/2014/main" id="{C293E0C5-6117-4F1F-A38B-DC8D3CF89800}"/>
                  </a:ext>
                </a:extLst>
              </p:cNvPr>
              <p:cNvSpPr/>
              <p:nvPr/>
            </p:nvSpPr>
            <p:spPr>
              <a:xfrm>
                <a:off x="3554785" y="4412423"/>
                <a:ext cx="659499" cy="722420"/>
              </a:xfrm>
              <a:custGeom>
                <a:avLst/>
                <a:gdLst>
                  <a:gd name="connsiteX0" fmla="*/ 391256 w 659499"/>
                  <a:gd name="connsiteY0" fmla="*/ 0 h 722420"/>
                  <a:gd name="connsiteX1" fmla="*/ 139990 w 659499"/>
                  <a:gd name="connsiteY1" fmla="*/ 100540 h 722420"/>
                  <a:gd name="connsiteX2" fmla="*/ 139990 w 659499"/>
                  <a:gd name="connsiteY2" fmla="*/ 0 h 722420"/>
                  <a:gd name="connsiteX3" fmla="*/ 0 w 659499"/>
                  <a:gd name="connsiteY3" fmla="*/ 0 h 722420"/>
                  <a:gd name="connsiteX4" fmla="*/ 0 w 659499"/>
                  <a:gd name="connsiteY4" fmla="*/ 722421 h 722420"/>
                  <a:gd name="connsiteX5" fmla="*/ 140073 w 659499"/>
                  <a:gd name="connsiteY5" fmla="*/ 722421 h 722420"/>
                  <a:gd name="connsiteX6" fmla="*/ 140073 w 659499"/>
                  <a:gd name="connsiteY6" fmla="*/ 283142 h 722420"/>
                  <a:gd name="connsiteX7" fmla="*/ 366037 w 659499"/>
                  <a:gd name="connsiteY7" fmla="*/ 115438 h 722420"/>
                  <a:gd name="connsiteX8" fmla="*/ 518928 w 659499"/>
                  <a:gd name="connsiteY8" fmla="*/ 243442 h 722420"/>
                  <a:gd name="connsiteX9" fmla="*/ 519427 w 659499"/>
                  <a:gd name="connsiteY9" fmla="*/ 243442 h 722420"/>
                  <a:gd name="connsiteX10" fmla="*/ 519427 w 659499"/>
                  <a:gd name="connsiteY10" fmla="*/ 722421 h 722420"/>
                  <a:gd name="connsiteX11" fmla="*/ 659500 w 659499"/>
                  <a:gd name="connsiteY11" fmla="*/ 722421 h 722420"/>
                  <a:gd name="connsiteX12" fmla="*/ 659500 w 659499"/>
                  <a:gd name="connsiteY12" fmla="*/ 243442 h 722420"/>
                  <a:gd name="connsiteX13" fmla="*/ 391256 w 659499"/>
                  <a:gd name="connsiteY13" fmla="*/ 0 h 72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9499" h="722420">
                    <a:moveTo>
                      <a:pt x="391256" y="0"/>
                    </a:moveTo>
                    <a:cubicBezTo>
                      <a:pt x="218141" y="0"/>
                      <a:pt x="141488" y="98626"/>
                      <a:pt x="139990" y="100540"/>
                    </a:cubicBezTo>
                    <a:lnTo>
                      <a:pt x="139990" y="0"/>
                    </a:lnTo>
                    <a:lnTo>
                      <a:pt x="0" y="0"/>
                    </a:lnTo>
                    <a:lnTo>
                      <a:pt x="0" y="722421"/>
                    </a:lnTo>
                    <a:lnTo>
                      <a:pt x="140073" y="722421"/>
                    </a:lnTo>
                    <a:lnTo>
                      <a:pt x="140073" y="283142"/>
                    </a:lnTo>
                    <a:cubicBezTo>
                      <a:pt x="143069" y="177026"/>
                      <a:pt x="276567" y="115438"/>
                      <a:pt x="366037" y="115438"/>
                    </a:cubicBezTo>
                    <a:cubicBezTo>
                      <a:pt x="432870" y="115438"/>
                      <a:pt x="518928" y="161213"/>
                      <a:pt x="518928" y="243442"/>
                    </a:cubicBezTo>
                    <a:lnTo>
                      <a:pt x="519427" y="243442"/>
                    </a:lnTo>
                    <a:lnTo>
                      <a:pt x="519427" y="722421"/>
                    </a:lnTo>
                    <a:lnTo>
                      <a:pt x="659500" y="722421"/>
                    </a:lnTo>
                    <a:lnTo>
                      <a:pt x="659500" y="243442"/>
                    </a:lnTo>
                    <a:cubicBezTo>
                      <a:pt x="659417" y="80981"/>
                      <a:pt x="538986" y="0"/>
                      <a:pt x="391256" y="0"/>
                    </a:cubicBezTo>
                    <a:close/>
                  </a:path>
                </a:pathLst>
              </a:custGeom>
              <a:solidFill>
                <a:srgbClr val="3C3C3C"/>
              </a:solidFill>
              <a:ln w="8302" cap="flat">
                <a:noFill/>
                <a:prstDash val="solid"/>
                <a:miter/>
              </a:ln>
            </p:spPr>
            <p:txBody>
              <a:bodyPr rtlCol="0" anchor="ctr"/>
              <a:lstStyle/>
              <a:p>
                <a:endParaRPr lang="fr-FR" dirty="0"/>
              </a:p>
            </p:txBody>
          </p:sp>
          <p:sp>
            <p:nvSpPr>
              <p:cNvPr id="42" name="Forme libre : forme 35">
                <a:extLst>
                  <a:ext uri="{FF2B5EF4-FFF2-40B4-BE49-F238E27FC236}">
                    <a16:creationId xmlns:a16="http://schemas.microsoft.com/office/drawing/2014/main" id="{4E707777-18DA-470E-8544-86B82A204996}"/>
                  </a:ext>
                </a:extLst>
              </p:cNvPr>
              <p:cNvSpPr/>
              <p:nvPr/>
            </p:nvSpPr>
            <p:spPr>
              <a:xfrm>
                <a:off x="5832180" y="4401770"/>
                <a:ext cx="586720" cy="736485"/>
              </a:xfrm>
              <a:custGeom>
                <a:avLst/>
                <a:gdLst>
                  <a:gd name="connsiteX0" fmla="*/ 363684 w 586720"/>
                  <a:gd name="connsiteY0" fmla="*/ 304532 h 736485"/>
                  <a:gd name="connsiteX1" fmla="*/ 363684 w 586720"/>
                  <a:gd name="connsiteY1" fmla="*/ 304365 h 736485"/>
                  <a:gd name="connsiteX2" fmla="*/ 237760 w 586720"/>
                  <a:gd name="connsiteY2" fmla="*/ 304365 h 736485"/>
                  <a:gd name="connsiteX3" fmla="*/ 133309 w 586720"/>
                  <a:gd name="connsiteY3" fmla="*/ 212565 h 736485"/>
                  <a:gd name="connsiteX4" fmla="*/ 284285 w 586720"/>
                  <a:gd name="connsiteY4" fmla="*/ 122512 h 736485"/>
                  <a:gd name="connsiteX5" fmla="*/ 503008 w 586720"/>
                  <a:gd name="connsiteY5" fmla="*/ 162128 h 736485"/>
                  <a:gd name="connsiteX6" fmla="*/ 551031 w 586720"/>
                  <a:gd name="connsiteY6" fmla="*/ 49188 h 736485"/>
                  <a:gd name="connsiteX7" fmla="*/ 298267 w 586720"/>
                  <a:gd name="connsiteY7" fmla="*/ 0 h 736485"/>
                  <a:gd name="connsiteX8" fmla="*/ 310 w 586720"/>
                  <a:gd name="connsiteY8" fmla="*/ 214313 h 736485"/>
                  <a:gd name="connsiteX9" fmla="*/ 223029 w 586720"/>
                  <a:gd name="connsiteY9" fmla="*/ 432037 h 736485"/>
                  <a:gd name="connsiteX10" fmla="*/ 223029 w 586720"/>
                  <a:gd name="connsiteY10" fmla="*/ 432204 h 736485"/>
                  <a:gd name="connsiteX11" fmla="*/ 348953 w 586720"/>
                  <a:gd name="connsiteY11" fmla="*/ 432204 h 736485"/>
                  <a:gd name="connsiteX12" fmla="*/ 453404 w 586720"/>
                  <a:gd name="connsiteY12" fmla="*/ 524005 h 736485"/>
                  <a:gd name="connsiteX13" fmla="*/ 302428 w 586720"/>
                  <a:gd name="connsiteY13" fmla="*/ 614057 h 736485"/>
                  <a:gd name="connsiteX14" fmla="*/ 59818 w 586720"/>
                  <a:gd name="connsiteY14" fmla="*/ 563704 h 736485"/>
                  <a:gd name="connsiteX15" fmla="*/ 12212 w 586720"/>
                  <a:gd name="connsiteY15" fmla="*/ 676062 h 736485"/>
                  <a:gd name="connsiteX16" fmla="*/ 288446 w 586720"/>
                  <a:gd name="connsiteY16" fmla="*/ 736486 h 736485"/>
                  <a:gd name="connsiteX17" fmla="*/ 586403 w 586720"/>
                  <a:gd name="connsiteY17" fmla="*/ 522173 h 736485"/>
                  <a:gd name="connsiteX18" fmla="*/ 363684 w 586720"/>
                  <a:gd name="connsiteY18" fmla="*/ 304532 h 73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720" h="736485">
                    <a:moveTo>
                      <a:pt x="363684" y="304532"/>
                    </a:moveTo>
                    <a:lnTo>
                      <a:pt x="363684" y="304365"/>
                    </a:lnTo>
                    <a:lnTo>
                      <a:pt x="237760" y="304365"/>
                    </a:lnTo>
                    <a:cubicBezTo>
                      <a:pt x="167765" y="304365"/>
                      <a:pt x="130479" y="277400"/>
                      <a:pt x="133309" y="212565"/>
                    </a:cubicBezTo>
                    <a:cubicBezTo>
                      <a:pt x="136305" y="144151"/>
                      <a:pt x="210794" y="122512"/>
                      <a:pt x="284285" y="122512"/>
                    </a:cubicBezTo>
                    <a:cubicBezTo>
                      <a:pt x="388986" y="122512"/>
                      <a:pt x="466305" y="147397"/>
                      <a:pt x="503008" y="162128"/>
                    </a:cubicBezTo>
                    <a:lnTo>
                      <a:pt x="551031" y="49188"/>
                    </a:lnTo>
                    <a:cubicBezTo>
                      <a:pt x="510748" y="31710"/>
                      <a:pt x="420945" y="0"/>
                      <a:pt x="298267" y="0"/>
                    </a:cubicBezTo>
                    <a:cubicBezTo>
                      <a:pt x="175838" y="0"/>
                      <a:pt x="7468" y="48605"/>
                      <a:pt x="310" y="214313"/>
                    </a:cubicBezTo>
                    <a:cubicBezTo>
                      <a:pt x="-6681" y="375775"/>
                      <a:pt x="105594" y="429457"/>
                      <a:pt x="223029" y="432037"/>
                    </a:cubicBezTo>
                    <a:lnTo>
                      <a:pt x="223029" y="432204"/>
                    </a:lnTo>
                    <a:lnTo>
                      <a:pt x="348953" y="432204"/>
                    </a:lnTo>
                    <a:cubicBezTo>
                      <a:pt x="418948" y="432204"/>
                      <a:pt x="456234" y="459170"/>
                      <a:pt x="453404" y="524005"/>
                    </a:cubicBezTo>
                    <a:cubicBezTo>
                      <a:pt x="450408" y="592418"/>
                      <a:pt x="375919" y="614057"/>
                      <a:pt x="302428" y="614057"/>
                    </a:cubicBezTo>
                    <a:cubicBezTo>
                      <a:pt x="153700" y="614057"/>
                      <a:pt x="59818" y="563704"/>
                      <a:pt x="59818" y="563704"/>
                    </a:cubicBezTo>
                    <a:lnTo>
                      <a:pt x="12212" y="676062"/>
                    </a:lnTo>
                    <a:cubicBezTo>
                      <a:pt x="12212" y="676062"/>
                      <a:pt x="119160" y="736486"/>
                      <a:pt x="288446" y="736486"/>
                    </a:cubicBezTo>
                    <a:cubicBezTo>
                      <a:pt x="410875" y="736486"/>
                      <a:pt x="579245" y="687881"/>
                      <a:pt x="586403" y="522173"/>
                    </a:cubicBezTo>
                    <a:cubicBezTo>
                      <a:pt x="593477" y="360877"/>
                      <a:pt x="481119" y="307195"/>
                      <a:pt x="363684" y="304532"/>
                    </a:cubicBezTo>
                    <a:close/>
                  </a:path>
                </a:pathLst>
              </a:custGeom>
              <a:solidFill>
                <a:srgbClr val="3C3C3C"/>
              </a:solidFill>
              <a:ln w="8302" cap="flat">
                <a:noFill/>
                <a:prstDash val="solid"/>
                <a:miter/>
              </a:ln>
            </p:spPr>
            <p:txBody>
              <a:bodyPr rtlCol="0" anchor="ctr"/>
              <a:lstStyle/>
              <a:p>
                <a:endParaRPr lang="fr-FR" dirty="0"/>
              </a:p>
            </p:txBody>
          </p:sp>
          <p:sp>
            <p:nvSpPr>
              <p:cNvPr id="43" name="Forme libre : forme 36">
                <a:extLst>
                  <a:ext uri="{FF2B5EF4-FFF2-40B4-BE49-F238E27FC236}">
                    <a16:creationId xmlns:a16="http://schemas.microsoft.com/office/drawing/2014/main" id="{AA931412-BFE0-468C-AAB4-DAC8C26F821C}"/>
                  </a:ext>
                </a:extLst>
              </p:cNvPr>
              <p:cNvSpPr/>
              <p:nvPr/>
            </p:nvSpPr>
            <p:spPr>
              <a:xfrm>
                <a:off x="5027341" y="4398358"/>
                <a:ext cx="698034" cy="741729"/>
              </a:xfrm>
              <a:custGeom>
                <a:avLst/>
                <a:gdLst>
                  <a:gd name="connsiteX0" fmla="*/ 355135 w 698034"/>
                  <a:gd name="connsiteY0" fmla="*/ 0 h 741729"/>
                  <a:gd name="connsiteX1" fmla="*/ 0 w 698034"/>
                  <a:gd name="connsiteY1" fmla="*/ 377856 h 741729"/>
                  <a:gd name="connsiteX2" fmla="*/ 387594 w 698034"/>
                  <a:gd name="connsiteY2" fmla="*/ 741730 h 741729"/>
                  <a:gd name="connsiteX3" fmla="*/ 662996 w 698034"/>
                  <a:gd name="connsiteY3" fmla="*/ 681306 h 741729"/>
                  <a:gd name="connsiteX4" fmla="*/ 611394 w 698034"/>
                  <a:gd name="connsiteY4" fmla="*/ 573609 h 741729"/>
                  <a:gd name="connsiteX5" fmla="*/ 383266 w 698034"/>
                  <a:gd name="connsiteY5" fmla="*/ 618386 h 741729"/>
                  <a:gd name="connsiteX6" fmla="*/ 145233 w 698034"/>
                  <a:gd name="connsiteY6" fmla="*/ 432121 h 741729"/>
                  <a:gd name="connsiteX7" fmla="*/ 556297 w 698034"/>
                  <a:gd name="connsiteY7" fmla="*/ 432121 h 741729"/>
                  <a:gd name="connsiteX8" fmla="*/ 698035 w 698034"/>
                  <a:gd name="connsiteY8" fmla="*/ 432121 h 741729"/>
                  <a:gd name="connsiteX9" fmla="*/ 698035 w 698034"/>
                  <a:gd name="connsiteY9" fmla="*/ 369200 h 741729"/>
                  <a:gd name="connsiteX10" fmla="*/ 355135 w 698034"/>
                  <a:gd name="connsiteY10" fmla="*/ 0 h 741729"/>
                  <a:gd name="connsiteX11" fmla="*/ 146981 w 698034"/>
                  <a:gd name="connsiteY11" fmla="*/ 316684 h 741729"/>
                  <a:gd name="connsiteX12" fmla="*/ 360378 w 698034"/>
                  <a:gd name="connsiteY12" fmla="*/ 119017 h 741729"/>
                  <a:gd name="connsiteX13" fmla="*/ 554549 w 698034"/>
                  <a:gd name="connsiteY13" fmla="*/ 316684 h 741729"/>
                  <a:gd name="connsiteX14" fmla="*/ 146981 w 698034"/>
                  <a:gd name="connsiteY14" fmla="*/ 316684 h 74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34" h="741729">
                    <a:moveTo>
                      <a:pt x="355135" y="0"/>
                    </a:moveTo>
                    <a:cubicBezTo>
                      <a:pt x="152224" y="0"/>
                      <a:pt x="0" y="117185"/>
                      <a:pt x="0" y="377856"/>
                    </a:cubicBezTo>
                    <a:cubicBezTo>
                      <a:pt x="0" y="638443"/>
                      <a:pt x="191924" y="741730"/>
                      <a:pt x="387594" y="741730"/>
                    </a:cubicBezTo>
                    <a:cubicBezTo>
                      <a:pt x="568199" y="741730"/>
                      <a:pt x="662996" y="681306"/>
                      <a:pt x="662996" y="681306"/>
                    </a:cubicBezTo>
                    <a:lnTo>
                      <a:pt x="611394" y="573609"/>
                    </a:lnTo>
                    <a:cubicBezTo>
                      <a:pt x="611394" y="573609"/>
                      <a:pt x="541482" y="618386"/>
                      <a:pt x="383266" y="618386"/>
                    </a:cubicBezTo>
                    <a:cubicBezTo>
                      <a:pt x="276234" y="618386"/>
                      <a:pt x="160963" y="586010"/>
                      <a:pt x="145233" y="432121"/>
                    </a:cubicBezTo>
                    <a:lnTo>
                      <a:pt x="556297" y="432121"/>
                    </a:lnTo>
                    <a:lnTo>
                      <a:pt x="698035" y="432121"/>
                    </a:lnTo>
                    <a:lnTo>
                      <a:pt x="698035" y="369200"/>
                    </a:lnTo>
                    <a:cubicBezTo>
                      <a:pt x="698035" y="131251"/>
                      <a:pt x="587757" y="0"/>
                      <a:pt x="355135" y="0"/>
                    </a:cubicBezTo>
                    <a:close/>
                    <a:moveTo>
                      <a:pt x="146981" y="316684"/>
                    </a:moveTo>
                    <a:cubicBezTo>
                      <a:pt x="162711" y="164459"/>
                      <a:pt x="241445" y="119017"/>
                      <a:pt x="360378" y="119017"/>
                    </a:cubicBezTo>
                    <a:cubicBezTo>
                      <a:pt x="488050" y="119017"/>
                      <a:pt x="545810" y="180272"/>
                      <a:pt x="554549" y="316684"/>
                    </a:cubicBezTo>
                    <a:lnTo>
                      <a:pt x="146981" y="316684"/>
                    </a:lnTo>
                    <a:close/>
                  </a:path>
                </a:pathLst>
              </a:custGeom>
              <a:solidFill>
                <a:srgbClr val="3C3C3C"/>
              </a:solidFill>
              <a:ln w="8302" cap="flat">
                <a:noFill/>
                <a:prstDash val="solid"/>
                <a:miter/>
              </a:ln>
            </p:spPr>
            <p:txBody>
              <a:bodyPr rtlCol="0" anchor="ctr"/>
              <a:lstStyle/>
              <a:p>
                <a:endParaRPr lang="fr-FR" dirty="0"/>
              </a:p>
            </p:txBody>
          </p:sp>
          <p:sp>
            <p:nvSpPr>
              <p:cNvPr id="44" name="Forme libre : forme 37">
                <a:extLst>
                  <a:ext uri="{FF2B5EF4-FFF2-40B4-BE49-F238E27FC236}">
                    <a16:creationId xmlns:a16="http://schemas.microsoft.com/office/drawing/2014/main" id="{46479C13-EE3B-4BD6-82FD-2CF84A6EE778}"/>
                  </a:ext>
                </a:extLst>
              </p:cNvPr>
              <p:cNvSpPr/>
              <p:nvPr/>
            </p:nvSpPr>
            <p:spPr>
              <a:xfrm>
                <a:off x="4342812" y="4401770"/>
                <a:ext cx="586713" cy="736485"/>
              </a:xfrm>
              <a:custGeom>
                <a:avLst/>
                <a:gdLst>
                  <a:gd name="connsiteX0" fmla="*/ 363684 w 586713"/>
                  <a:gd name="connsiteY0" fmla="*/ 304532 h 736485"/>
                  <a:gd name="connsiteX1" fmla="*/ 363684 w 586713"/>
                  <a:gd name="connsiteY1" fmla="*/ 304365 h 736485"/>
                  <a:gd name="connsiteX2" fmla="*/ 237760 w 586713"/>
                  <a:gd name="connsiteY2" fmla="*/ 304365 h 736485"/>
                  <a:gd name="connsiteX3" fmla="*/ 133309 w 586713"/>
                  <a:gd name="connsiteY3" fmla="*/ 212565 h 736485"/>
                  <a:gd name="connsiteX4" fmla="*/ 284285 w 586713"/>
                  <a:gd name="connsiteY4" fmla="*/ 122512 h 736485"/>
                  <a:gd name="connsiteX5" fmla="*/ 503008 w 586713"/>
                  <a:gd name="connsiteY5" fmla="*/ 162128 h 736485"/>
                  <a:gd name="connsiteX6" fmla="*/ 551031 w 586713"/>
                  <a:gd name="connsiteY6" fmla="*/ 49188 h 736485"/>
                  <a:gd name="connsiteX7" fmla="*/ 298267 w 586713"/>
                  <a:gd name="connsiteY7" fmla="*/ 0 h 736485"/>
                  <a:gd name="connsiteX8" fmla="*/ 310 w 586713"/>
                  <a:gd name="connsiteY8" fmla="*/ 214313 h 736485"/>
                  <a:gd name="connsiteX9" fmla="*/ 223029 w 586713"/>
                  <a:gd name="connsiteY9" fmla="*/ 432037 h 736485"/>
                  <a:gd name="connsiteX10" fmla="*/ 223029 w 586713"/>
                  <a:gd name="connsiteY10" fmla="*/ 432204 h 736485"/>
                  <a:gd name="connsiteX11" fmla="*/ 348953 w 586713"/>
                  <a:gd name="connsiteY11" fmla="*/ 432204 h 736485"/>
                  <a:gd name="connsiteX12" fmla="*/ 453404 w 586713"/>
                  <a:gd name="connsiteY12" fmla="*/ 524005 h 736485"/>
                  <a:gd name="connsiteX13" fmla="*/ 302429 w 586713"/>
                  <a:gd name="connsiteY13" fmla="*/ 614057 h 736485"/>
                  <a:gd name="connsiteX14" fmla="*/ 59818 w 586713"/>
                  <a:gd name="connsiteY14" fmla="*/ 563704 h 736485"/>
                  <a:gd name="connsiteX15" fmla="*/ 12212 w 586713"/>
                  <a:gd name="connsiteY15" fmla="*/ 676062 h 736485"/>
                  <a:gd name="connsiteX16" fmla="*/ 288446 w 586713"/>
                  <a:gd name="connsiteY16" fmla="*/ 736486 h 736485"/>
                  <a:gd name="connsiteX17" fmla="*/ 586403 w 586713"/>
                  <a:gd name="connsiteY17" fmla="*/ 522173 h 736485"/>
                  <a:gd name="connsiteX18" fmla="*/ 363684 w 586713"/>
                  <a:gd name="connsiteY18" fmla="*/ 304532 h 73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713" h="736485">
                    <a:moveTo>
                      <a:pt x="363684" y="304532"/>
                    </a:moveTo>
                    <a:lnTo>
                      <a:pt x="363684" y="304365"/>
                    </a:lnTo>
                    <a:lnTo>
                      <a:pt x="237760" y="304365"/>
                    </a:lnTo>
                    <a:cubicBezTo>
                      <a:pt x="167765" y="304365"/>
                      <a:pt x="130479" y="277400"/>
                      <a:pt x="133309" y="212565"/>
                    </a:cubicBezTo>
                    <a:cubicBezTo>
                      <a:pt x="136305" y="144151"/>
                      <a:pt x="210794" y="122512"/>
                      <a:pt x="284285" y="122512"/>
                    </a:cubicBezTo>
                    <a:cubicBezTo>
                      <a:pt x="388986" y="122512"/>
                      <a:pt x="466305" y="147397"/>
                      <a:pt x="503008" y="162128"/>
                    </a:cubicBezTo>
                    <a:lnTo>
                      <a:pt x="551031" y="49188"/>
                    </a:lnTo>
                    <a:cubicBezTo>
                      <a:pt x="510749" y="31710"/>
                      <a:pt x="420945" y="0"/>
                      <a:pt x="298267" y="0"/>
                    </a:cubicBezTo>
                    <a:cubicBezTo>
                      <a:pt x="175838" y="0"/>
                      <a:pt x="7468" y="48605"/>
                      <a:pt x="310" y="214313"/>
                    </a:cubicBezTo>
                    <a:cubicBezTo>
                      <a:pt x="-6681" y="375775"/>
                      <a:pt x="105594" y="429457"/>
                      <a:pt x="223029" y="432037"/>
                    </a:cubicBezTo>
                    <a:lnTo>
                      <a:pt x="223029" y="432204"/>
                    </a:lnTo>
                    <a:lnTo>
                      <a:pt x="348953" y="432204"/>
                    </a:lnTo>
                    <a:cubicBezTo>
                      <a:pt x="418948" y="432204"/>
                      <a:pt x="456234" y="459170"/>
                      <a:pt x="453404" y="524005"/>
                    </a:cubicBezTo>
                    <a:cubicBezTo>
                      <a:pt x="450408" y="592418"/>
                      <a:pt x="375919" y="614057"/>
                      <a:pt x="302429" y="614057"/>
                    </a:cubicBezTo>
                    <a:cubicBezTo>
                      <a:pt x="153700" y="614057"/>
                      <a:pt x="59818" y="563704"/>
                      <a:pt x="59818" y="563704"/>
                    </a:cubicBezTo>
                    <a:lnTo>
                      <a:pt x="12212" y="676062"/>
                    </a:lnTo>
                    <a:cubicBezTo>
                      <a:pt x="12212" y="676062"/>
                      <a:pt x="119160" y="736486"/>
                      <a:pt x="288446" y="736486"/>
                    </a:cubicBezTo>
                    <a:cubicBezTo>
                      <a:pt x="410875" y="736486"/>
                      <a:pt x="579245" y="687881"/>
                      <a:pt x="586403" y="522173"/>
                    </a:cubicBezTo>
                    <a:cubicBezTo>
                      <a:pt x="593394" y="360877"/>
                      <a:pt x="481119" y="307195"/>
                      <a:pt x="363684" y="304532"/>
                    </a:cubicBezTo>
                    <a:close/>
                  </a:path>
                </a:pathLst>
              </a:custGeom>
              <a:solidFill>
                <a:srgbClr val="3C3C3C"/>
              </a:solidFill>
              <a:ln w="8302" cap="flat">
                <a:noFill/>
                <a:prstDash val="solid"/>
                <a:miter/>
              </a:ln>
            </p:spPr>
            <p:txBody>
              <a:bodyPr rtlCol="0" anchor="ctr"/>
              <a:lstStyle/>
              <a:p>
                <a:endParaRPr lang="fr-FR" dirty="0"/>
              </a:p>
            </p:txBody>
          </p:sp>
          <p:sp>
            <p:nvSpPr>
              <p:cNvPr id="45" name="Forme libre : forme 38">
                <a:extLst>
                  <a:ext uri="{FF2B5EF4-FFF2-40B4-BE49-F238E27FC236}">
                    <a16:creationId xmlns:a16="http://schemas.microsoft.com/office/drawing/2014/main" id="{55C86DF5-F03A-4F69-B538-9C9E3D12D49A}"/>
                  </a:ext>
                </a:extLst>
              </p:cNvPr>
              <p:cNvSpPr/>
              <p:nvPr/>
            </p:nvSpPr>
            <p:spPr>
              <a:xfrm>
                <a:off x="2724335" y="4403352"/>
                <a:ext cx="669903" cy="732990"/>
              </a:xfrm>
              <a:custGeom>
                <a:avLst/>
                <a:gdLst>
                  <a:gd name="connsiteX0" fmla="*/ 333079 w 669903"/>
                  <a:gd name="connsiteY0" fmla="*/ 0 h 732990"/>
                  <a:gd name="connsiteX1" fmla="*/ 58509 w 669903"/>
                  <a:gd name="connsiteY1" fmla="*/ 45026 h 732990"/>
                  <a:gd name="connsiteX2" fmla="*/ 113856 w 669903"/>
                  <a:gd name="connsiteY2" fmla="*/ 157884 h 732990"/>
                  <a:gd name="connsiteX3" fmla="*/ 348976 w 669903"/>
                  <a:gd name="connsiteY3" fmla="*/ 122429 h 732990"/>
                  <a:gd name="connsiteX4" fmla="*/ 530080 w 669903"/>
                  <a:gd name="connsiteY4" fmla="*/ 253929 h 732990"/>
                  <a:gd name="connsiteX5" fmla="*/ 530080 w 669903"/>
                  <a:gd name="connsiteY5" fmla="*/ 297374 h 732990"/>
                  <a:gd name="connsiteX6" fmla="*/ 253596 w 669903"/>
                  <a:gd name="connsiteY6" fmla="*/ 297374 h 732990"/>
                  <a:gd name="connsiteX7" fmla="*/ 0 w 669903"/>
                  <a:gd name="connsiteY7" fmla="*/ 514267 h 732990"/>
                  <a:gd name="connsiteX8" fmla="*/ 273571 w 669903"/>
                  <a:gd name="connsiteY8" fmla="*/ 732990 h 732990"/>
                  <a:gd name="connsiteX9" fmla="*/ 529997 w 669903"/>
                  <a:gd name="connsiteY9" fmla="*/ 632284 h 732990"/>
                  <a:gd name="connsiteX10" fmla="*/ 529997 w 669903"/>
                  <a:gd name="connsiteY10" fmla="*/ 732990 h 732990"/>
                  <a:gd name="connsiteX11" fmla="*/ 669903 w 669903"/>
                  <a:gd name="connsiteY11" fmla="*/ 732990 h 732990"/>
                  <a:gd name="connsiteX12" fmla="*/ 669903 w 669903"/>
                  <a:gd name="connsiteY12" fmla="*/ 214313 h 732990"/>
                  <a:gd name="connsiteX13" fmla="*/ 333079 w 669903"/>
                  <a:gd name="connsiteY13" fmla="*/ 0 h 732990"/>
                  <a:gd name="connsiteX14" fmla="*/ 529997 w 669903"/>
                  <a:gd name="connsiteY14" fmla="*/ 446269 h 732990"/>
                  <a:gd name="connsiteX15" fmla="*/ 299288 w 669903"/>
                  <a:gd name="connsiteY15" fmla="*/ 617553 h 732990"/>
                  <a:gd name="connsiteX16" fmla="*/ 143319 w 669903"/>
                  <a:gd name="connsiteY16" fmla="*/ 512602 h 732990"/>
                  <a:gd name="connsiteX17" fmla="*/ 262335 w 669903"/>
                  <a:gd name="connsiteY17" fmla="*/ 407651 h 732990"/>
                  <a:gd name="connsiteX18" fmla="*/ 529997 w 669903"/>
                  <a:gd name="connsiteY18" fmla="*/ 407651 h 732990"/>
                  <a:gd name="connsiteX19" fmla="*/ 529997 w 669903"/>
                  <a:gd name="connsiteY19" fmla="*/ 446269 h 73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9903" h="732990">
                    <a:moveTo>
                      <a:pt x="333079" y="0"/>
                    </a:moveTo>
                    <a:cubicBezTo>
                      <a:pt x="204741" y="0"/>
                      <a:pt x="108197" y="27132"/>
                      <a:pt x="58509" y="45026"/>
                    </a:cubicBezTo>
                    <a:lnTo>
                      <a:pt x="113856" y="157884"/>
                    </a:lnTo>
                    <a:cubicBezTo>
                      <a:pt x="159132" y="143069"/>
                      <a:pt x="241278" y="122429"/>
                      <a:pt x="348976" y="122429"/>
                    </a:cubicBezTo>
                    <a:cubicBezTo>
                      <a:pt x="432037" y="122429"/>
                      <a:pt x="530080" y="145067"/>
                      <a:pt x="530080" y="253929"/>
                    </a:cubicBezTo>
                    <a:cubicBezTo>
                      <a:pt x="530080" y="253929"/>
                      <a:pt x="529914" y="293712"/>
                      <a:pt x="530080" y="297374"/>
                    </a:cubicBezTo>
                    <a:lnTo>
                      <a:pt x="253596" y="297374"/>
                    </a:lnTo>
                    <a:cubicBezTo>
                      <a:pt x="113690" y="297374"/>
                      <a:pt x="0" y="346396"/>
                      <a:pt x="0" y="514267"/>
                    </a:cubicBezTo>
                    <a:cubicBezTo>
                      <a:pt x="0" y="664411"/>
                      <a:pt x="122928" y="732990"/>
                      <a:pt x="273571" y="732990"/>
                    </a:cubicBezTo>
                    <a:cubicBezTo>
                      <a:pt x="451929" y="732990"/>
                      <a:pt x="529997" y="632284"/>
                      <a:pt x="529997" y="632284"/>
                    </a:cubicBezTo>
                    <a:lnTo>
                      <a:pt x="529997" y="732990"/>
                    </a:lnTo>
                    <a:lnTo>
                      <a:pt x="669903" y="732990"/>
                    </a:lnTo>
                    <a:lnTo>
                      <a:pt x="669903" y="214313"/>
                    </a:lnTo>
                    <a:cubicBezTo>
                      <a:pt x="661830" y="48605"/>
                      <a:pt x="471488" y="0"/>
                      <a:pt x="333079" y="0"/>
                    </a:cubicBezTo>
                    <a:close/>
                    <a:moveTo>
                      <a:pt x="529997" y="446269"/>
                    </a:moveTo>
                    <a:cubicBezTo>
                      <a:pt x="529997" y="554633"/>
                      <a:pt x="391672" y="617553"/>
                      <a:pt x="299288" y="617553"/>
                    </a:cubicBezTo>
                    <a:cubicBezTo>
                      <a:pt x="231125" y="617553"/>
                      <a:pt x="143319" y="594749"/>
                      <a:pt x="143319" y="512602"/>
                    </a:cubicBezTo>
                    <a:cubicBezTo>
                      <a:pt x="143319" y="430373"/>
                      <a:pt x="190592" y="407651"/>
                      <a:pt x="262335" y="407651"/>
                    </a:cubicBezTo>
                    <a:lnTo>
                      <a:pt x="529997" y="407651"/>
                    </a:lnTo>
                    <a:lnTo>
                      <a:pt x="529997" y="446269"/>
                    </a:lnTo>
                    <a:close/>
                  </a:path>
                </a:pathLst>
              </a:custGeom>
              <a:solidFill>
                <a:srgbClr val="3C3C3C"/>
              </a:solidFill>
              <a:ln w="8302" cap="flat">
                <a:noFill/>
                <a:prstDash val="solid"/>
                <a:miter/>
              </a:ln>
            </p:spPr>
            <p:txBody>
              <a:bodyPr rtlCol="0" anchor="ctr"/>
              <a:lstStyle/>
              <a:p>
                <a:endParaRPr lang="fr-FR" dirty="0"/>
              </a:p>
            </p:txBody>
          </p:sp>
        </p:grpSp>
        <p:grpSp>
          <p:nvGrpSpPr>
            <p:cNvPr id="35" name="Groupe 34">
              <a:extLst>
                <a:ext uri="{FF2B5EF4-FFF2-40B4-BE49-F238E27FC236}">
                  <a16:creationId xmlns:a16="http://schemas.microsoft.com/office/drawing/2014/main" id="{3D15C3A9-D5ED-46AD-B105-728671E40E8E}"/>
                </a:ext>
              </a:extLst>
            </p:cNvPr>
            <p:cNvGrpSpPr/>
            <p:nvPr userDrawn="1"/>
          </p:nvGrpSpPr>
          <p:grpSpPr>
            <a:xfrm>
              <a:off x="2752472" y="0"/>
              <a:ext cx="3638377" cy="3631244"/>
              <a:chOff x="2752472" y="0"/>
              <a:chExt cx="3638377" cy="3631244"/>
            </a:xfrm>
          </p:grpSpPr>
          <p:sp>
            <p:nvSpPr>
              <p:cNvPr id="36" name="Forme libre : forme 29">
                <a:extLst>
                  <a:ext uri="{FF2B5EF4-FFF2-40B4-BE49-F238E27FC236}">
                    <a16:creationId xmlns:a16="http://schemas.microsoft.com/office/drawing/2014/main" id="{20FC994F-7484-4476-883E-735BC71E1E41}"/>
                  </a:ext>
                </a:extLst>
              </p:cNvPr>
              <p:cNvSpPr/>
              <p:nvPr/>
            </p:nvSpPr>
            <p:spPr>
              <a:xfrm>
                <a:off x="3627443" y="0"/>
                <a:ext cx="1911500" cy="962868"/>
              </a:xfrm>
              <a:custGeom>
                <a:avLst/>
                <a:gdLst>
                  <a:gd name="connsiteX0" fmla="*/ 1911501 w 1911500"/>
                  <a:gd name="connsiteY0" fmla="*/ 277816 h 962868"/>
                  <a:gd name="connsiteX1" fmla="*/ 958955 w 1911500"/>
                  <a:gd name="connsiteY1" fmla="*/ 0 h 962868"/>
                  <a:gd name="connsiteX2" fmla="*/ 0 w 1911500"/>
                  <a:gd name="connsiteY2" fmla="*/ 264499 h 962868"/>
                  <a:gd name="connsiteX3" fmla="*/ 956791 w 1911500"/>
                  <a:gd name="connsiteY3" fmla="*/ 962867 h 962868"/>
                  <a:gd name="connsiteX4" fmla="*/ 1911501 w 1911500"/>
                  <a:gd name="connsiteY4" fmla="*/ 277816 h 96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500" h="962868">
                    <a:moveTo>
                      <a:pt x="1911501" y="277816"/>
                    </a:moveTo>
                    <a:cubicBezTo>
                      <a:pt x="1651163" y="110610"/>
                      <a:pt x="1308430" y="0"/>
                      <a:pt x="958955" y="0"/>
                    </a:cubicBezTo>
                    <a:cubicBezTo>
                      <a:pt x="634199" y="0"/>
                      <a:pt x="299621" y="79316"/>
                      <a:pt x="0" y="264499"/>
                    </a:cubicBezTo>
                    <a:cubicBezTo>
                      <a:pt x="0" y="264499"/>
                      <a:pt x="408317" y="961618"/>
                      <a:pt x="956791" y="962867"/>
                    </a:cubicBezTo>
                    <a:cubicBezTo>
                      <a:pt x="1505264" y="964115"/>
                      <a:pt x="1911501" y="277816"/>
                      <a:pt x="1911501" y="277816"/>
                    </a:cubicBezTo>
                    <a:close/>
                  </a:path>
                </a:pathLst>
              </a:custGeom>
              <a:solidFill>
                <a:srgbClr val="FFE800"/>
              </a:solidFill>
              <a:ln w="8302" cap="flat">
                <a:noFill/>
                <a:prstDash val="solid"/>
                <a:miter/>
              </a:ln>
            </p:spPr>
            <p:txBody>
              <a:bodyPr rtlCol="0" anchor="ctr"/>
              <a:lstStyle/>
              <a:p>
                <a:endParaRPr lang="fr-FR" dirty="0"/>
              </a:p>
            </p:txBody>
          </p:sp>
          <p:sp>
            <p:nvSpPr>
              <p:cNvPr id="37" name="Forme libre : forme 30">
                <a:extLst>
                  <a:ext uri="{FF2B5EF4-FFF2-40B4-BE49-F238E27FC236}">
                    <a16:creationId xmlns:a16="http://schemas.microsoft.com/office/drawing/2014/main" id="{3CA22ED6-1495-4E0E-B586-B3B64C1137CE}"/>
                  </a:ext>
                </a:extLst>
              </p:cNvPr>
              <p:cNvSpPr/>
              <p:nvPr/>
            </p:nvSpPr>
            <p:spPr>
              <a:xfrm>
                <a:off x="2752472" y="435699"/>
                <a:ext cx="1037602" cy="1816620"/>
              </a:xfrm>
              <a:custGeom>
                <a:avLst/>
                <a:gdLst>
                  <a:gd name="connsiteX0" fmla="*/ 638936 w 1037602"/>
                  <a:gd name="connsiteY0" fmla="*/ 0 h 1816620"/>
                  <a:gd name="connsiteX1" fmla="*/ 88964 w 1037602"/>
                  <a:gd name="connsiteY1" fmla="*/ 826040 h 1816620"/>
                  <a:gd name="connsiteX2" fmla="*/ 53675 w 1037602"/>
                  <a:gd name="connsiteY2" fmla="*/ 1816621 h 1816620"/>
                  <a:gd name="connsiteX3" fmla="*/ 1004058 w 1037602"/>
                  <a:gd name="connsiteY3" fmla="*/ 1125578 h 1816620"/>
                  <a:gd name="connsiteX4" fmla="*/ 638936 w 1037602"/>
                  <a:gd name="connsiteY4" fmla="*/ 0 h 181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602" h="1816620">
                    <a:moveTo>
                      <a:pt x="638936" y="0"/>
                    </a:moveTo>
                    <a:cubicBezTo>
                      <a:pt x="389085" y="210151"/>
                      <a:pt x="197660" y="493876"/>
                      <a:pt x="88964" y="826040"/>
                    </a:cubicBezTo>
                    <a:cubicBezTo>
                      <a:pt x="-19732" y="1158203"/>
                      <a:pt x="-25558" y="1487787"/>
                      <a:pt x="53675" y="1816621"/>
                    </a:cubicBezTo>
                    <a:cubicBezTo>
                      <a:pt x="53675" y="1816621"/>
                      <a:pt x="833440" y="1646919"/>
                      <a:pt x="1004058" y="1125578"/>
                    </a:cubicBezTo>
                    <a:cubicBezTo>
                      <a:pt x="1174675" y="604236"/>
                      <a:pt x="638936" y="0"/>
                      <a:pt x="638936" y="0"/>
                    </a:cubicBezTo>
                    <a:close/>
                  </a:path>
                </a:pathLst>
              </a:custGeom>
              <a:solidFill>
                <a:srgbClr val="FF9940"/>
              </a:solidFill>
              <a:ln w="8302" cap="flat">
                <a:noFill/>
                <a:prstDash val="solid"/>
                <a:miter/>
              </a:ln>
            </p:spPr>
            <p:txBody>
              <a:bodyPr rtlCol="0" anchor="ctr"/>
              <a:lstStyle/>
              <a:p>
                <a:endParaRPr lang="fr-FR" dirty="0"/>
              </a:p>
            </p:txBody>
          </p:sp>
          <p:sp>
            <p:nvSpPr>
              <p:cNvPr id="38" name="Forme libre : forme 31">
                <a:extLst>
                  <a:ext uri="{FF2B5EF4-FFF2-40B4-BE49-F238E27FC236}">
                    <a16:creationId xmlns:a16="http://schemas.microsoft.com/office/drawing/2014/main" id="{1A912585-892A-484D-AC23-F343EFBF516D}"/>
                  </a:ext>
                </a:extLst>
              </p:cNvPr>
              <p:cNvSpPr/>
              <p:nvPr/>
            </p:nvSpPr>
            <p:spPr>
              <a:xfrm>
                <a:off x="2887295" y="2362027"/>
                <a:ext cx="1547103" cy="1269217"/>
              </a:xfrm>
              <a:custGeom>
                <a:avLst/>
                <a:gdLst>
                  <a:gd name="connsiteX0" fmla="*/ 0 w 1547103"/>
                  <a:gd name="connsiteY0" fmla="*/ 140976 h 1269217"/>
                  <a:gd name="connsiteX1" fmla="*/ 609064 w 1547103"/>
                  <a:gd name="connsiteY1" fmla="*/ 922489 h 1269217"/>
                  <a:gd name="connsiteX2" fmla="*/ 1541802 w 1547103"/>
                  <a:gd name="connsiteY2" fmla="*/ 1269217 h 1269217"/>
                  <a:gd name="connsiteX3" fmla="*/ 1176846 w 1547103"/>
                  <a:gd name="connsiteY3" fmla="*/ 144722 h 1269217"/>
                  <a:gd name="connsiteX4" fmla="*/ 0 w 1547103"/>
                  <a:gd name="connsiteY4" fmla="*/ 140976 h 126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3" h="1269217">
                    <a:moveTo>
                      <a:pt x="0" y="140976"/>
                    </a:moveTo>
                    <a:cubicBezTo>
                      <a:pt x="127755" y="449503"/>
                      <a:pt x="330998" y="715833"/>
                      <a:pt x="609064" y="922489"/>
                    </a:cubicBezTo>
                    <a:cubicBezTo>
                      <a:pt x="889543" y="1130976"/>
                      <a:pt x="1229030" y="1248660"/>
                      <a:pt x="1541802" y="1269217"/>
                    </a:cubicBezTo>
                    <a:cubicBezTo>
                      <a:pt x="1541802" y="1269217"/>
                      <a:pt x="1619870" y="468146"/>
                      <a:pt x="1176846" y="144722"/>
                    </a:cubicBezTo>
                    <a:cubicBezTo>
                      <a:pt x="733823" y="-178703"/>
                      <a:pt x="0" y="140976"/>
                      <a:pt x="0" y="140976"/>
                    </a:cubicBezTo>
                    <a:close/>
                  </a:path>
                </a:pathLst>
              </a:custGeom>
              <a:solidFill>
                <a:srgbClr val="E1000F"/>
              </a:solidFill>
              <a:ln w="8302" cap="flat">
                <a:noFill/>
                <a:prstDash val="solid"/>
                <a:miter/>
              </a:ln>
            </p:spPr>
            <p:txBody>
              <a:bodyPr rtlCol="0" anchor="ctr"/>
              <a:lstStyle/>
              <a:p>
                <a:endParaRPr lang="fr-FR" dirty="0"/>
              </a:p>
            </p:txBody>
          </p:sp>
          <p:sp>
            <p:nvSpPr>
              <p:cNvPr id="39" name="Forme libre : forme 32">
                <a:extLst>
                  <a:ext uri="{FF2B5EF4-FFF2-40B4-BE49-F238E27FC236}">
                    <a16:creationId xmlns:a16="http://schemas.microsoft.com/office/drawing/2014/main" id="{5B692C3C-082C-4FC6-B8F1-D9A13E759C3D}"/>
                  </a:ext>
                </a:extLst>
              </p:cNvPr>
              <p:cNvSpPr/>
              <p:nvPr/>
            </p:nvSpPr>
            <p:spPr>
              <a:xfrm>
                <a:off x="4718054" y="2358044"/>
                <a:ext cx="1543227" cy="1272450"/>
              </a:xfrm>
              <a:custGeom>
                <a:avLst/>
                <a:gdLst>
                  <a:gd name="connsiteX0" fmla="*/ 7086 w 1543227"/>
                  <a:gd name="connsiteY0" fmla="*/ 1272451 h 1272450"/>
                  <a:gd name="connsiteX1" fmla="*/ 933915 w 1543227"/>
                  <a:gd name="connsiteY1" fmla="*/ 921977 h 1272450"/>
                  <a:gd name="connsiteX2" fmla="*/ 1543228 w 1543227"/>
                  <a:gd name="connsiteY2" fmla="*/ 135637 h 1272450"/>
                  <a:gd name="connsiteX3" fmla="*/ 359973 w 1543227"/>
                  <a:gd name="connsiteY3" fmla="*/ 148787 h 1272450"/>
                  <a:gd name="connsiteX4" fmla="*/ 7086 w 1543227"/>
                  <a:gd name="connsiteY4" fmla="*/ 1272451 h 127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227" h="1272450">
                    <a:moveTo>
                      <a:pt x="7086" y="1272451"/>
                    </a:moveTo>
                    <a:cubicBezTo>
                      <a:pt x="357560" y="1237412"/>
                      <a:pt x="650856" y="1126885"/>
                      <a:pt x="933915" y="921977"/>
                    </a:cubicBezTo>
                    <a:cubicBezTo>
                      <a:pt x="1207902" y="723644"/>
                      <a:pt x="1416388" y="443082"/>
                      <a:pt x="1543228" y="135637"/>
                    </a:cubicBezTo>
                    <a:cubicBezTo>
                      <a:pt x="1543228" y="135637"/>
                      <a:pt x="800417" y="-178133"/>
                      <a:pt x="359973" y="148787"/>
                    </a:cubicBezTo>
                    <a:cubicBezTo>
                      <a:pt x="-80470" y="475708"/>
                      <a:pt x="7086" y="1272451"/>
                      <a:pt x="7086" y="1272451"/>
                    </a:cubicBezTo>
                    <a:close/>
                  </a:path>
                </a:pathLst>
              </a:custGeom>
              <a:solidFill>
                <a:srgbClr val="5770BE"/>
              </a:solidFill>
              <a:ln w="8302" cap="flat">
                <a:noFill/>
                <a:prstDash val="solid"/>
                <a:miter/>
              </a:ln>
            </p:spPr>
            <p:txBody>
              <a:bodyPr rtlCol="0" anchor="ctr"/>
              <a:lstStyle/>
              <a:p>
                <a:endParaRPr lang="fr-FR" dirty="0"/>
              </a:p>
            </p:txBody>
          </p:sp>
          <p:sp>
            <p:nvSpPr>
              <p:cNvPr id="40" name="Forme libre : forme 33">
                <a:extLst>
                  <a:ext uri="{FF2B5EF4-FFF2-40B4-BE49-F238E27FC236}">
                    <a16:creationId xmlns:a16="http://schemas.microsoft.com/office/drawing/2014/main" id="{5022E2A3-8DCC-4C7F-8702-3E6FE1C3F29B}"/>
                  </a:ext>
                </a:extLst>
              </p:cNvPr>
              <p:cNvSpPr/>
              <p:nvPr/>
            </p:nvSpPr>
            <p:spPr>
              <a:xfrm>
                <a:off x="5355803" y="439111"/>
                <a:ext cx="1035046" cy="1817120"/>
              </a:xfrm>
              <a:custGeom>
                <a:avLst/>
                <a:gdLst>
                  <a:gd name="connsiteX0" fmla="*/ 982049 w 1035046"/>
                  <a:gd name="connsiteY0" fmla="*/ 1817120 h 1817120"/>
                  <a:gd name="connsiteX1" fmla="*/ 949090 w 1035046"/>
                  <a:gd name="connsiteY1" fmla="*/ 825207 h 1817120"/>
                  <a:gd name="connsiteX2" fmla="*/ 401615 w 1035046"/>
                  <a:gd name="connsiteY2" fmla="*/ 0 h 1817120"/>
                  <a:gd name="connsiteX3" fmla="*/ 32665 w 1035046"/>
                  <a:gd name="connsiteY3" fmla="*/ 1120667 h 1817120"/>
                  <a:gd name="connsiteX4" fmla="*/ 982049 w 1035046"/>
                  <a:gd name="connsiteY4" fmla="*/ 1817120 h 1817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046" h="1817120">
                    <a:moveTo>
                      <a:pt x="982049" y="1817120"/>
                    </a:moveTo>
                    <a:cubicBezTo>
                      <a:pt x="1058369" y="1502268"/>
                      <a:pt x="1056371" y="1157787"/>
                      <a:pt x="949090" y="825207"/>
                    </a:cubicBezTo>
                    <a:cubicBezTo>
                      <a:pt x="841809" y="492627"/>
                      <a:pt x="649718" y="217642"/>
                      <a:pt x="401615" y="0"/>
                    </a:cubicBezTo>
                    <a:cubicBezTo>
                      <a:pt x="401615" y="0"/>
                      <a:pt x="-135706" y="598660"/>
                      <a:pt x="32665" y="1120667"/>
                    </a:cubicBezTo>
                    <a:cubicBezTo>
                      <a:pt x="200952" y="1642674"/>
                      <a:pt x="982049" y="1817120"/>
                      <a:pt x="982049" y="1817120"/>
                    </a:cubicBezTo>
                    <a:close/>
                  </a:path>
                </a:pathLst>
              </a:custGeom>
              <a:solidFill>
                <a:srgbClr val="00AC8C"/>
              </a:solidFill>
              <a:ln w="8302" cap="flat">
                <a:noFill/>
                <a:prstDash val="solid"/>
                <a:miter/>
              </a:ln>
            </p:spPr>
            <p:txBody>
              <a:bodyPr rtlCol="0" anchor="ctr"/>
              <a:lstStyle/>
              <a:p>
                <a:endParaRPr lang="fr-FR" dirty="0"/>
              </a:p>
            </p:txBody>
          </p:sp>
        </p:grpSp>
      </p:grpSp>
      <p:sp>
        <p:nvSpPr>
          <p:cNvPr id="21" name="Titre 1"/>
          <p:cNvSpPr>
            <a:spLocks noGrp="1"/>
          </p:cNvSpPr>
          <p:nvPr>
            <p:ph type="title" hasCustomPrompt="1"/>
          </p:nvPr>
        </p:nvSpPr>
        <p:spPr bwMode="gray">
          <a:xfrm>
            <a:off x="326331" y="278549"/>
            <a:ext cx="8106803" cy="636937"/>
          </a:xfrm>
        </p:spPr>
        <p:txBody>
          <a:bodyPr/>
          <a:lstStyle>
            <a:lvl1pPr>
              <a:defRPr sz="1910">
                <a:solidFill>
                  <a:srgbClr val="262626"/>
                </a:solidFill>
              </a:defRPr>
            </a:lvl1pPr>
          </a:lstStyle>
          <a:p>
            <a:r>
              <a:rPr lang="fr-FR" dirty="0" smtClean="0"/>
              <a:t>Titre de la diapositive</a:t>
            </a:r>
            <a:endParaRPr lang="fr-FR" dirty="0"/>
          </a:p>
        </p:txBody>
      </p:sp>
    </p:spTree>
    <p:extLst>
      <p:ext uri="{BB962C8B-B14F-4D97-AF65-F5344CB8AC3E}">
        <p14:creationId xmlns:p14="http://schemas.microsoft.com/office/powerpoint/2010/main" val="3128851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 courante">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BA039719-59E1-499E-AE38-46FC3D06F2F1}"/>
              </a:ext>
            </a:extLst>
          </p:cNvPr>
          <p:cNvSpPr>
            <a:spLocks noGrp="1"/>
          </p:cNvSpPr>
          <p:nvPr>
            <p:ph type="dt" sz="half" idx="16"/>
          </p:nvPr>
        </p:nvSpPr>
        <p:spPr/>
        <p:txBody>
          <a:bodyPr/>
          <a:lstStyle/>
          <a:p>
            <a:pPr algn="r"/>
            <a:r>
              <a:rPr lang="fr-FR" cap="all" dirty="0" smtClean="0"/>
              <a:t>XX/XX/2021</a:t>
            </a:r>
            <a:endParaRPr lang="fr-FR" cap="all" dirty="0"/>
          </a:p>
        </p:txBody>
      </p:sp>
      <p:sp>
        <p:nvSpPr>
          <p:cNvPr id="7" name="Espace réservé du pied de page 6">
            <a:extLst>
              <a:ext uri="{FF2B5EF4-FFF2-40B4-BE49-F238E27FC236}">
                <a16:creationId xmlns:a16="http://schemas.microsoft.com/office/drawing/2014/main" id="{54460079-5C05-4907-83D0-F6C237D493D1}"/>
              </a:ext>
            </a:extLst>
          </p:cNvPr>
          <p:cNvSpPr>
            <a:spLocks noGrp="1"/>
          </p:cNvSpPr>
          <p:nvPr>
            <p:ph type="ftr" sz="quarter" idx="17"/>
          </p:nvPr>
        </p:nvSpPr>
        <p:spPr/>
        <p:txBody>
          <a:bodyPr/>
          <a:lstStyle/>
          <a:p>
            <a:r>
              <a:rPr lang="fr-FR" dirty="0" smtClean="0"/>
              <a:t>Titre de la présentation sur une seule ligne</a:t>
            </a:r>
            <a:endParaRPr lang="fr-FR" dirty="0"/>
          </a:p>
        </p:txBody>
      </p:sp>
      <p:sp>
        <p:nvSpPr>
          <p:cNvPr id="11" name="Espace réservé du numéro de diapositive 10">
            <a:extLst>
              <a:ext uri="{FF2B5EF4-FFF2-40B4-BE49-F238E27FC236}">
                <a16:creationId xmlns:a16="http://schemas.microsoft.com/office/drawing/2014/main" id="{72E177FF-2AD8-4CAF-A3FD-3CF7C14C521F}"/>
              </a:ext>
            </a:extLst>
          </p:cNvPr>
          <p:cNvSpPr>
            <a:spLocks noGrp="1"/>
          </p:cNvSpPr>
          <p:nvPr>
            <p:ph type="sldNum" sz="quarter" idx="18"/>
          </p:nvPr>
        </p:nvSpPr>
        <p:spPr/>
        <p:txBody>
          <a:bodyPr/>
          <a:lstStyle/>
          <a:p>
            <a:fld id="{733122C9-A0B9-462F-8757-0847AD287B63}" type="slidenum">
              <a:rPr lang="fr-FR" smtClean="0"/>
              <a:pPr/>
              <a:t>‹N°›</a:t>
            </a:fld>
            <a:endParaRPr lang="fr-FR" dirty="0"/>
          </a:p>
        </p:txBody>
      </p:sp>
      <p:grpSp>
        <p:nvGrpSpPr>
          <p:cNvPr id="27" name="Groupe 26">
            <a:extLst>
              <a:ext uri="{FF2B5EF4-FFF2-40B4-BE49-F238E27FC236}">
                <a16:creationId xmlns:a16="http://schemas.microsoft.com/office/drawing/2014/main" id="{D839141D-2A12-43BD-965E-1AFB5ACCCEC3}"/>
              </a:ext>
            </a:extLst>
          </p:cNvPr>
          <p:cNvGrpSpPr/>
          <p:nvPr userDrawn="1"/>
        </p:nvGrpSpPr>
        <p:grpSpPr>
          <a:xfrm>
            <a:off x="8503443" y="178606"/>
            <a:ext cx="273845" cy="380988"/>
            <a:chOff x="2724335" y="0"/>
            <a:chExt cx="3694565" cy="5140087"/>
          </a:xfrm>
        </p:grpSpPr>
        <p:grpSp>
          <p:nvGrpSpPr>
            <p:cNvPr id="28" name="Groupe 27">
              <a:extLst>
                <a:ext uri="{FF2B5EF4-FFF2-40B4-BE49-F238E27FC236}">
                  <a16:creationId xmlns:a16="http://schemas.microsoft.com/office/drawing/2014/main" id="{CD0A93DE-EBFB-4986-A4EA-7F8D18937CD7}"/>
                </a:ext>
              </a:extLst>
            </p:cNvPr>
            <p:cNvGrpSpPr/>
            <p:nvPr userDrawn="1"/>
          </p:nvGrpSpPr>
          <p:grpSpPr>
            <a:xfrm>
              <a:off x="2724335" y="4398358"/>
              <a:ext cx="3694565" cy="741729"/>
              <a:chOff x="2724335" y="4398358"/>
              <a:chExt cx="3694565" cy="741729"/>
            </a:xfrm>
          </p:grpSpPr>
          <p:sp>
            <p:nvSpPr>
              <p:cNvPr id="35" name="Forme libre : forme 34">
                <a:extLst>
                  <a:ext uri="{FF2B5EF4-FFF2-40B4-BE49-F238E27FC236}">
                    <a16:creationId xmlns:a16="http://schemas.microsoft.com/office/drawing/2014/main" id="{C293E0C5-6117-4F1F-A38B-DC8D3CF89800}"/>
                  </a:ext>
                </a:extLst>
              </p:cNvPr>
              <p:cNvSpPr/>
              <p:nvPr/>
            </p:nvSpPr>
            <p:spPr>
              <a:xfrm>
                <a:off x="3554785" y="4412423"/>
                <a:ext cx="659499" cy="722420"/>
              </a:xfrm>
              <a:custGeom>
                <a:avLst/>
                <a:gdLst>
                  <a:gd name="connsiteX0" fmla="*/ 391256 w 659499"/>
                  <a:gd name="connsiteY0" fmla="*/ 0 h 722420"/>
                  <a:gd name="connsiteX1" fmla="*/ 139990 w 659499"/>
                  <a:gd name="connsiteY1" fmla="*/ 100540 h 722420"/>
                  <a:gd name="connsiteX2" fmla="*/ 139990 w 659499"/>
                  <a:gd name="connsiteY2" fmla="*/ 0 h 722420"/>
                  <a:gd name="connsiteX3" fmla="*/ 0 w 659499"/>
                  <a:gd name="connsiteY3" fmla="*/ 0 h 722420"/>
                  <a:gd name="connsiteX4" fmla="*/ 0 w 659499"/>
                  <a:gd name="connsiteY4" fmla="*/ 722421 h 722420"/>
                  <a:gd name="connsiteX5" fmla="*/ 140073 w 659499"/>
                  <a:gd name="connsiteY5" fmla="*/ 722421 h 722420"/>
                  <a:gd name="connsiteX6" fmla="*/ 140073 w 659499"/>
                  <a:gd name="connsiteY6" fmla="*/ 283142 h 722420"/>
                  <a:gd name="connsiteX7" fmla="*/ 366037 w 659499"/>
                  <a:gd name="connsiteY7" fmla="*/ 115438 h 722420"/>
                  <a:gd name="connsiteX8" fmla="*/ 518928 w 659499"/>
                  <a:gd name="connsiteY8" fmla="*/ 243442 h 722420"/>
                  <a:gd name="connsiteX9" fmla="*/ 519427 w 659499"/>
                  <a:gd name="connsiteY9" fmla="*/ 243442 h 722420"/>
                  <a:gd name="connsiteX10" fmla="*/ 519427 w 659499"/>
                  <a:gd name="connsiteY10" fmla="*/ 722421 h 722420"/>
                  <a:gd name="connsiteX11" fmla="*/ 659500 w 659499"/>
                  <a:gd name="connsiteY11" fmla="*/ 722421 h 722420"/>
                  <a:gd name="connsiteX12" fmla="*/ 659500 w 659499"/>
                  <a:gd name="connsiteY12" fmla="*/ 243442 h 722420"/>
                  <a:gd name="connsiteX13" fmla="*/ 391256 w 659499"/>
                  <a:gd name="connsiteY13" fmla="*/ 0 h 72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9499" h="722420">
                    <a:moveTo>
                      <a:pt x="391256" y="0"/>
                    </a:moveTo>
                    <a:cubicBezTo>
                      <a:pt x="218141" y="0"/>
                      <a:pt x="141488" y="98626"/>
                      <a:pt x="139990" y="100540"/>
                    </a:cubicBezTo>
                    <a:lnTo>
                      <a:pt x="139990" y="0"/>
                    </a:lnTo>
                    <a:lnTo>
                      <a:pt x="0" y="0"/>
                    </a:lnTo>
                    <a:lnTo>
                      <a:pt x="0" y="722421"/>
                    </a:lnTo>
                    <a:lnTo>
                      <a:pt x="140073" y="722421"/>
                    </a:lnTo>
                    <a:lnTo>
                      <a:pt x="140073" y="283142"/>
                    </a:lnTo>
                    <a:cubicBezTo>
                      <a:pt x="143069" y="177026"/>
                      <a:pt x="276567" y="115438"/>
                      <a:pt x="366037" y="115438"/>
                    </a:cubicBezTo>
                    <a:cubicBezTo>
                      <a:pt x="432870" y="115438"/>
                      <a:pt x="518928" y="161213"/>
                      <a:pt x="518928" y="243442"/>
                    </a:cubicBezTo>
                    <a:lnTo>
                      <a:pt x="519427" y="243442"/>
                    </a:lnTo>
                    <a:lnTo>
                      <a:pt x="519427" y="722421"/>
                    </a:lnTo>
                    <a:lnTo>
                      <a:pt x="659500" y="722421"/>
                    </a:lnTo>
                    <a:lnTo>
                      <a:pt x="659500" y="243442"/>
                    </a:lnTo>
                    <a:cubicBezTo>
                      <a:pt x="659417" y="80981"/>
                      <a:pt x="538986" y="0"/>
                      <a:pt x="391256" y="0"/>
                    </a:cubicBezTo>
                    <a:close/>
                  </a:path>
                </a:pathLst>
              </a:custGeom>
              <a:solidFill>
                <a:srgbClr val="3C3C3C"/>
              </a:solidFill>
              <a:ln w="8302" cap="flat">
                <a:noFill/>
                <a:prstDash val="solid"/>
                <a:miter/>
              </a:ln>
            </p:spPr>
            <p:txBody>
              <a:bodyPr rtlCol="0" anchor="ctr"/>
              <a:lstStyle/>
              <a:p>
                <a:endParaRPr lang="fr-FR" dirty="0"/>
              </a:p>
            </p:txBody>
          </p:sp>
          <p:sp>
            <p:nvSpPr>
              <p:cNvPr id="36" name="Forme libre : forme 35">
                <a:extLst>
                  <a:ext uri="{FF2B5EF4-FFF2-40B4-BE49-F238E27FC236}">
                    <a16:creationId xmlns:a16="http://schemas.microsoft.com/office/drawing/2014/main" id="{4E707777-18DA-470E-8544-86B82A204996}"/>
                  </a:ext>
                </a:extLst>
              </p:cNvPr>
              <p:cNvSpPr/>
              <p:nvPr/>
            </p:nvSpPr>
            <p:spPr>
              <a:xfrm>
                <a:off x="5832180" y="4401770"/>
                <a:ext cx="586720" cy="736485"/>
              </a:xfrm>
              <a:custGeom>
                <a:avLst/>
                <a:gdLst>
                  <a:gd name="connsiteX0" fmla="*/ 363684 w 586720"/>
                  <a:gd name="connsiteY0" fmla="*/ 304532 h 736485"/>
                  <a:gd name="connsiteX1" fmla="*/ 363684 w 586720"/>
                  <a:gd name="connsiteY1" fmla="*/ 304365 h 736485"/>
                  <a:gd name="connsiteX2" fmla="*/ 237760 w 586720"/>
                  <a:gd name="connsiteY2" fmla="*/ 304365 h 736485"/>
                  <a:gd name="connsiteX3" fmla="*/ 133309 w 586720"/>
                  <a:gd name="connsiteY3" fmla="*/ 212565 h 736485"/>
                  <a:gd name="connsiteX4" fmla="*/ 284285 w 586720"/>
                  <a:gd name="connsiteY4" fmla="*/ 122512 h 736485"/>
                  <a:gd name="connsiteX5" fmla="*/ 503008 w 586720"/>
                  <a:gd name="connsiteY5" fmla="*/ 162128 h 736485"/>
                  <a:gd name="connsiteX6" fmla="*/ 551031 w 586720"/>
                  <a:gd name="connsiteY6" fmla="*/ 49188 h 736485"/>
                  <a:gd name="connsiteX7" fmla="*/ 298267 w 586720"/>
                  <a:gd name="connsiteY7" fmla="*/ 0 h 736485"/>
                  <a:gd name="connsiteX8" fmla="*/ 310 w 586720"/>
                  <a:gd name="connsiteY8" fmla="*/ 214313 h 736485"/>
                  <a:gd name="connsiteX9" fmla="*/ 223029 w 586720"/>
                  <a:gd name="connsiteY9" fmla="*/ 432037 h 736485"/>
                  <a:gd name="connsiteX10" fmla="*/ 223029 w 586720"/>
                  <a:gd name="connsiteY10" fmla="*/ 432204 h 736485"/>
                  <a:gd name="connsiteX11" fmla="*/ 348953 w 586720"/>
                  <a:gd name="connsiteY11" fmla="*/ 432204 h 736485"/>
                  <a:gd name="connsiteX12" fmla="*/ 453404 w 586720"/>
                  <a:gd name="connsiteY12" fmla="*/ 524005 h 736485"/>
                  <a:gd name="connsiteX13" fmla="*/ 302428 w 586720"/>
                  <a:gd name="connsiteY13" fmla="*/ 614057 h 736485"/>
                  <a:gd name="connsiteX14" fmla="*/ 59818 w 586720"/>
                  <a:gd name="connsiteY14" fmla="*/ 563704 h 736485"/>
                  <a:gd name="connsiteX15" fmla="*/ 12212 w 586720"/>
                  <a:gd name="connsiteY15" fmla="*/ 676062 h 736485"/>
                  <a:gd name="connsiteX16" fmla="*/ 288446 w 586720"/>
                  <a:gd name="connsiteY16" fmla="*/ 736486 h 736485"/>
                  <a:gd name="connsiteX17" fmla="*/ 586403 w 586720"/>
                  <a:gd name="connsiteY17" fmla="*/ 522173 h 736485"/>
                  <a:gd name="connsiteX18" fmla="*/ 363684 w 586720"/>
                  <a:gd name="connsiteY18" fmla="*/ 304532 h 73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720" h="736485">
                    <a:moveTo>
                      <a:pt x="363684" y="304532"/>
                    </a:moveTo>
                    <a:lnTo>
                      <a:pt x="363684" y="304365"/>
                    </a:lnTo>
                    <a:lnTo>
                      <a:pt x="237760" y="304365"/>
                    </a:lnTo>
                    <a:cubicBezTo>
                      <a:pt x="167765" y="304365"/>
                      <a:pt x="130479" y="277400"/>
                      <a:pt x="133309" y="212565"/>
                    </a:cubicBezTo>
                    <a:cubicBezTo>
                      <a:pt x="136305" y="144151"/>
                      <a:pt x="210794" y="122512"/>
                      <a:pt x="284285" y="122512"/>
                    </a:cubicBezTo>
                    <a:cubicBezTo>
                      <a:pt x="388986" y="122512"/>
                      <a:pt x="466305" y="147397"/>
                      <a:pt x="503008" y="162128"/>
                    </a:cubicBezTo>
                    <a:lnTo>
                      <a:pt x="551031" y="49188"/>
                    </a:lnTo>
                    <a:cubicBezTo>
                      <a:pt x="510748" y="31710"/>
                      <a:pt x="420945" y="0"/>
                      <a:pt x="298267" y="0"/>
                    </a:cubicBezTo>
                    <a:cubicBezTo>
                      <a:pt x="175838" y="0"/>
                      <a:pt x="7468" y="48605"/>
                      <a:pt x="310" y="214313"/>
                    </a:cubicBezTo>
                    <a:cubicBezTo>
                      <a:pt x="-6681" y="375775"/>
                      <a:pt x="105594" y="429457"/>
                      <a:pt x="223029" y="432037"/>
                    </a:cubicBezTo>
                    <a:lnTo>
                      <a:pt x="223029" y="432204"/>
                    </a:lnTo>
                    <a:lnTo>
                      <a:pt x="348953" y="432204"/>
                    </a:lnTo>
                    <a:cubicBezTo>
                      <a:pt x="418948" y="432204"/>
                      <a:pt x="456234" y="459170"/>
                      <a:pt x="453404" y="524005"/>
                    </a:cubicBezTo>
                    <a:cubicBezTo>
                      <a:pt x="450408" y="592418"/>
                      <a:pt x="375919" y="614057"/>
                      <a:pt x="302428" y="614057"/>
                    </a:cubicBezTo>
                    <a:cubicBezTo>
                      <a:pt x="153700" y="614057"/>
                      <a:pt x="59818" y="563704"/>
                      <a:pt x="59818" y="563704"/>
                    </a:cubicBezTo>
                    <a:lnTo>
                      <a:pt x="12212" y="676062"/>
                    </a:lnTo>
                    <a:cubicBezTo>
                      <a:pt x="12212" y="676062"/>
                      <a:pt x="119160" y="736486"/>
                      <a:pt x="288446" y="736486"/>
                    </a:cubicBezTo>
                    <a:cubicBezTo>
                      <a:pt x="410875" y="736486"/>
                      <a:pt x="579245" y="687881"/>
                      <a:pt x="586403" y="522173"/>
                    </a:cubicBezTo>
                    <a:cubicBezTo>
                      <a:pt x="593477" y="360877"/>
                      <a:pt x="481119" y="307195"/>
                      <a:pt x="363684" y="304532"/>
                    </a:cubicBezTo>
                    <a:close/>
                  </a:path>
                </a:pathLst>
              </a:custGeom>
              <a:solidFill>
                <a:srgbClr val="3C3C3C"/>
              </a:solidFill>
              <a:ln w="8302" cap="flat">
                <a:noFill/>
                <a:prstDash val="solid"/>
                <a:miter/>
              </a:ln>
            </p:spPr>
            <p:txBody>
              <a:bodyPr rtlCol="0" anchor="ctr"/>
              <a:lstStyle/>
              <a:p>
                <a:endParaRPr lang="fr-FR" dirty="0"/>
              </a:p>
            </p:txBody>
          </p:sp>
          <p:sp>
            <p:nvSpPr>
              <p:cNvPr id="37" name="Forme libre : forme 36">
                <a:extLst>
                  <a:ext uri="{FF2B5EF4-FFF2-40B4-BE49-F238E27FC236}">
                    <a16:creationId xmlns:a16="http://schemas.microsoft.com/office/drawing/2014/main" id="{AA931412-BFE0-468C-AAB4-DAC8C26F821C}"/>
                  </a:ext>
                </a:extLst>
              </p:cNvPr>
              <p:cNvSpPr/>
              <p:nvPr/>
            </p:nvSpPr>
            <p:spPr>
              <a:xfrm>
                <a:off x="5027341" y="4398358"/>
                <a:ext cx="698034" cy="741729"/>
              </a:xfrm>
              <a:custGeom>
                <a:avLst/>
                <a:gdLst>
                  <a:gd name="connsiteX0" fmla="*/ 355135 w 698034"/>
                  <a:gd name="connsiteY0" fmla="*/ 0 h 741729"/>
                  <a:gd name="connsiteX1" fmla="*/ 0 w 698034"/>
                  <a:gd name="connsiteY1" fmla="*/ 377856 h 741729"/>
                  <a:gd name="connsiteX2" fmla="*/ 387594 w 698034"/>
                  <a:gd name="connsiteY2" fmla="*/ 741730 h 741729"/>
                  <a:gd name="connsiteX3" fmla="*/ 662996 w 698034"/>
                  <a:gd name="connsiteY3" fmla="*/ 681306 h 741729"/>
                  <a:gd name="connsiteX4" fmla="*/ 611394 w 698034"/>
                  <a:gd name="connsiteY4" fmla="*/ 573609 h 741729"/>
                  <a:gd name="connsiteX5" fmla="*/ 383266 w 698034"/>
                  <a:gd name="connsiteY5" fmla="*/ 618386 h 741729"/>
                  <a:gd name="connsiteX6" fmla="*/ 145233 w 698034"/>
                  <a:gd name="connsiteY6" fmla="*/ 432121 h 741729"/>
                  <a:gd name="connsiteX7" fmla="*/ 556297 w 698034"/>
                  <a:gd name="connsiteY7" fmla="*/ 432121 h 741729"/>
                  <a:gd name="connsiteX8" fmla="*/ 698035 w 698034"/>
                  <a:gd name="connsiteY8" fmla="*/ 432121 h 741729"/>
                  <a:gd name="connsiteX9" fmla="*/ 698035 w 698034"/>
                  <a:gd name="connsiteY9" fmla="*/ 369200 h 741729"/>
                  <a:gd name="connsiteX10" fmla="*/ 355135 w 698034"/>
                  <a:gd name="connsiteY10" fmla="*/ 0 h 741729"/>
                  <a:gd name="connsiteX11" fmla="*/ 146981 w 698034"/>
                  <a:gd name="connsiteY11" fmla="*/ 316684 h 741729"/>
                  <a:gd name="connsiteX12" fmla="*/ 360378 w 698034"/>
                  <a:gd name="connsiteY12" fmla="*/ 119017 h 741729"/>
                  <a:gd name="connsiteX13" fmla="*/ 554549 w 698034"/>
                  <a:gd name="connsiteY13" fmla="*/ 316684 h 741729"/>
                  <a:gd name="connsiteX14" fmla="*/ 146981 w 698034"/>
                  <a:gd name="connsiteY14" fmla="*/ 316684 h 74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34" h="741729">
                    <a:moveTo>
                      <a:pt x="355135" y="0"/>
                    </a:moveTo>
                    <a:cubicBezTo>
                      <a:pt x="152224" y="0"/>
                      <a:pt x="0" y="117185"/>
                      <a:pt x="0" y="377856"/>
                    </a:cubicBezTo>
                    <a:cubicBezTo>
                      <a:pt x="0" y="638443"/>
                      <a:pt x="191924" y="741730"/>
                      <a:pt x="387594" y="741730"/>
                    </a:cubicBezTo>
                    <a:cubicBezTo>
                      <a:pt x="568199" y="741730"/>
                      <a:pt x="662996" y="681306"/>
                      <a:pt x="662996" y="681306"/>
                    </a:cubicBezTo>
                    <a:lnTo>
                      <a:pt x="611394" y="573609"/>
                    </a:lnTo>
                    <a:cubicBezTo>
                      <a:pt x="611394" y="573609"/>
                      <a:pt x="541482" y="618386"/>
                      <a:pt x="383266" y="618386"/>
                    </a:cubicBezTo>
                    <a:cubicBezTo>
                      <a:pt x="276234" y="618386"/>
                      <a:pt x="160963" y="586010"/>
                      <a:pt x="145233" y="432121"/>
                    </a:cubicBezTo>
                    <a:lnTo>
                      <a:pt x="556297" y="432121"/>
                    </a:lnTo>
                    <a:lnTo>
                      <a:pt x="698035" y="432121"/>
                    </a:lnTo>
                    <a:lnTo>
                      <a:pt x="698035" y="369200"/>
                    </a:lnTo>
                    <a:cubicBezTo>
                      <a:pt x="698035" y="131251"/>
                      <a:pt x="587757" y="0"/>
                      <a:pt x="355135" y="0"/>
                    </a:cubicBezTo>
                    <a:close/>
                    <a:moveTo>
                      <a:pt x="146981" y="316684"/>
                    </a:moveTo>
                    <a:cubicBezTo>
                      <a:pt x="162711" y="164459"/>
                      <a:pt x="241445" y="119017"/>
                      <a:pt x="360378" y="119017"/>
                    </a:cubicBezTo>
                    <a:cubicBezTo>
                      <a:pt x="488050" y="119017"/>
                      <a:pt x="545810" y="180272"/>
                      <a:pt x="554549" y="316684"/>
                    </a:cubicBezTo>
                    <a:lnTo>
                      <a:pt x="146981" y="316684"/>
                    </a:lnTo>
                    <a:close/>
                  </a:path>
                </a:pathLst>
              </a:custGeom>
              <a:solidFill>
                <a:srgbClr val="3C3C3C"/>
              </a:solidFill>
              <a:ln w="8302" cap="flat">
                <a:noFill/>
                <a:prstDash val="solid"/>
                <a:miter/>
              </a:ln>
            </p:spPr>
            <p:txBody>
              <a:bodyPr rtlCol="0" anchor="ctr"/>
              <a:lstStyle/>
              <a:p>
                <a:endParaRPr lang="fr-FR" dirty="0"/>
              </a:p>
            </p:txBody>
          </p:sp>
          <p:sp>
            <p:nvSpPr>
              <p:cNvPr id="38" name="Forme libre : forme 37">
                <a:extLst>
                  <a:ext uri="{FF2B5EF4-FFF2-40B4-BE49-F238E27FC236}">
                    <a16:creationId xmlns:a16="http://schemas.microsoft.com/office/drawing/2014/main" id="{46479C13-EE3B-4BD6-82FD-2CF84A6EE778}"/>
                  </a:ext>
                </a:extLst>
              </p:cNvPr>
              <p:cNvSpPr/>
              <p:nvPr/>
            </p:nvSpPr>
            <p:spPr>
              <a:xfrm>
                <a:off x="4342812" y="4401770"/>
                <a:ext cx="586713" cy="736485"/>
              </a:xfrm>
              <a:custGeom>
                <a:avLst/>
                <a:gdLst>
                  <a:gd name="connsiteX0" fmla="*/ 363684 w 586713"/>
                  <a:gd name="connsiteY0" fmla="*/ 304532 h 736485"/>
                  <a:gd name="connsiteX1" fmla="*/ 363684 w 586713"/>
                  <a:gd name="connsiteY1" fmla="*/ 304365 h 736485"/>
                  <a:gd name="connsiteX2" fmla="*/ 237760 w 586713"/>
                  <a:gd name="connsiteY2" fmla="*/ 304365 h 736485"/>
                  <a:gd name="connsiteX3" fmla="*/ 133309 w 586713"/>
                  <a:gd name="connsiteY3" fmla="*/ 212565 h 736485"/>
                  <a:gd name="connsiteX4" fmla="*/ 284285 w 586713"/>
                  <a:gd name="connsiteY4" fmla="*/ 122512 h 736485"/>
                  <a:gd name="connsiteX5" fmla="*/ 503008 w 586713"/>
                  <a:gd name="connsiteY5" fmla="*/ 162128 h 736485"/>
                  <a:gd name="connsiteX6" fmla="*/ 551031 w 586713"/>
                  <a:gd name="connsiteY6" fmla="*/ 49188 h 736485"/>
                  <a:gd name="connsiteX7" fmla="*/ 298267 w 586713"/>
                  <a:gd name="connsiteY7" fmla="*/ 0 h 736485"/>
                  <a:gd name="connsiteX8" fmla="*/ 310 w 586713"/>
                  <a:gd name="connsiteY8" fmla="*/ 214313 h 736485"/>
                  <a:gd name="connsiteX9" fmla="*/ 223029 w 586713"/>
                  <a:gd name="connsiteY9" fmla="*/ 432037 h 736485"/>
                  <a:gd name="connsiteX10" fmla="*/ 223029 w 586713"/>
                  <a:gd name="connsiteY10" fmla="*/ 432204 h 736485"/>
                  <a:gd name="connsiteX11" fmla="*/ 348953 w 586713"/>
                  <a:gd name="connsiteY11" fmla="*/ 432204 h 736485"/>
                  <a:gd name="connsiteX12" fmla="*/ 453404 w 586713"/>
                  <a:gd name="connsiteY12" fmla="*/ 524005 h 736485"/>
                  <a:gd name="connsiteX13" fmla="*/ 302429 w 586713"/>
                  <a:gd name="connsiteY13" fmla="*/ 614057 h 736485"/>
                  <a:gd name="connsiteX14" fmla="*/ 59818 w 586713"/>
                  <a:gd name="connsiteY14" fmla="*/ 563704 h 736485"/>
                  <a:gd name="connsiteX15" fmla="*/ 12212 w 586713"/>
                  <a:gd name="connsiteY15" fmla="*/ 676062 h 736485"/>
                  <a:gd name="connsiteX16" fmla="*/ 288446 w 586713"/>
                  <a:gd name="connsiteY16" fmla="*/ 736486 h 736485"/>
                  <a:gd name="connsiteX17" fmla="*/ 586403 w 586713"/>
                  <a:gd name="connsiteY17" fmla="*/ 522173 h 736485"/>
                  <a:gd name="connsiteX18" fmla="*/ 363684 w 586713"/>
                  <a:gd name="connsiteY18" fmla="*/ 304532 h 73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713" h="736485">
                    <a:moveTo>
                      <a:pt x="363684" y="304532"/>
                    </a:moveTo>
                    <a:lnTo>
                      <a:pt x="363684" y="304365"/>
                    </a:lnTo>
                    <a:lnTo>
                      <a:pt x="237760" y="304365"/>
                    </a:lnTo>
                    <a:cubicBezTo>
                      <a:pt x="167765" y="304365"/>
                      <a:pt x="130479" y="277400"/>
                      <a:pt x="133309" y="212565"/>
                    </a:cubicBezTo>
                    <a:cubicBezTo>
                      <a:pt x="136305" y="144151"/>
                      <a:pt x="210794" y="122512"/>
                      <a:pt x="284285" y="122512"/>
                    </a:cubicBezTo>
                    <a:cubicBezTo>
                      <a:pt x="388986" y="122512"/>
                      <a:pt x="466305" y="147397"/>
                      <a:pt x="503008" y="162128"/>
                    </a:cubicBezTo>
                    <a:lnTo>
                      <a:pt x="551031" y="49188"/>
                    </a:lnTo>
                    <a:cubicBezTo>
                      <a:pt x="510749" y="31710"/>
                      <a:pt x="420945" y="0"/>
                      <a:pt x="298267" y="0"/>
                    </a:cubicBezTo>
                    <a:cubicBezTo>
                      <a:pt x="175838" y="0"/>
                      <a:pt x="7468" y="48605"/>
                      <a:pt x="310" y="214313"/>
                    </a:cubicBezTo>
                    <a:cubicBezTo>
                      <a:pt x="-6681" y="375775"/>
                      <a:pt x="105594" y="429457"/>
                      <a:pt x="223029" y="432037"/>
                    </a:cubicBezTo>
                    <a:lnTo>
                      <a:pt x="223029" y="432204"/>
                    </a:lnTo>
                    <a:lnTo>
                      <a:pt x="348953" y="432204"/>
                    </a:lnTo>
                    <a:cubicBezTo>
                      <a:pt x="418948" y="432204"/>
                      <a:pt x="456234" y="459170"/>
                      <a:pt x="453404" y="524005"/>
                    </a:cubicBezTo>
                    <a:cubicBezTo>
                      <a:pt x="450408" y="592418"/>
                      <a:pt x="375919" y="614057"/>
                      <a:pt x="302429" y="614057"/>
                    </a:cubicBezTo>
                    <a:cubicBezTo>
                      <a:pt x="153700" y="614057"/>
                      <a:pt x="59818" y="563704"/>
                      <a:pt x="59818" y="563704"/>
                    </a:cubicBezTo>
                    <a:lnTo>
                      <a:pt x="12212" y="676062"/>
                    </a:lnTo>
                    <a:cubicBezTo>
                      <a:pt x="12212" y="676062"/>
                      <a:pt x="119160" y="736486"/>
                      <a:pt x="288446" y="736486"/>
                    </a:cubicBezTo>
                    <a:cubicBezTo>
                      <a:pt x="410875" y="736486"/>
                      <a:pt x="579245" y="687881"/>
                      <a:pt x="586403" y="522173"/>
                    </a:cubicBezTo>
                    <a:cubicBezTo>
                      <a:pt x="593394" y="360877"/>
                      <a:pt x="481119" y="307195"/>
                      <a:pt x="363684" y="304532"/>
                    </a:cubicBezTo>
                    <a:close/>
                  </a:path>
                </a:pathLst>
              </a:custGeom>
              <a:solidFill>
                <a:srgbClr val="3C3C3C"/>
              </a:solidFill>
              <a:ln w="8302" cap="flat">
                <a:noFill/>
                <a:prstDash val="solid"/>
                <a:miter/>
              </a:ln>
            </p:spPr>
            <p:txBody>
              <a:bodyPr rtlCol="0" anchor="ctr"/>
              <a:lstStyle/>
              <a:p>
                <a:endParaRPr lang="fr-FR" dirty="0"/>
              </a:p>
            </p:txBody>
          </p:sp>
          <p:sp>
            <p:nvSpPr>
              <p:cNvPr id="39" name="Forme libre : forme 38">
                <a:extLst>
                  <a:ext uri="{FF2B5EF4-FFF2-40B4-BE49-F238E27FC236}">
                    <a16:creationId xmlns:a16="http://schemas.microsoft.com/office/drawing/2014/main" id="{55C86DF5-F03A-4F69-B538-9C9E3D12D49A}"/>
                  </a:ext>
                </a:extLst>
              </p:cNvPr>
              <p:cNvSpPr/>
              <p:nvPr/>
            </p:nvSpPr>
            <p:spPr>
              <a:xfrm>
                <a:off x="2724335" y="4403352"/>
                <a:ext cx="669903" cy="732990"/>
              </a:xfrm>
              <a:custGeom>
                <a:avLst/>
                <a:gdLst>
                  <a:gd name="connsiteX0" fmla="*/ 333079 w 669903"/>
                  <a:gd name="connsiteY0" fmla="*/ 0 h 732990"/>
                  <a:gd name="connsiteX1" fmla="*/ 58509 w 669903"/>
                  <a:gd name="connsiteY1" fmla="*/ 45026 h 732990"/>
                  <a:gd name="connsiteX2" fmla="*/ 113856 w 669903"/>
                  <a:gd name="connsiteY2" fmla="*/ 157884 h 732990"/>
                  <a:gd name="connsiteX3" fmla="*/ 348976 w 669903"/>
                  <a:gd name="connsiteY3" fmla="*/ 122429 h 732990"/>
                  <a:gd name="connsiteX4" fmla="*/ 530080 w 669903"/>
                  <a:gd name="connsiteY4" fmla="*/ 253929 h 732990"/>
                  <a:gd name="connsiteX5" fmla="*/ 530080 w 669903"/>
                  <a:gd name="connsiteY5" fmla="*/ 297374 h 732990"/>
                  <a:gd name="connsiteX6" fmla="*/ 253596 w 669903"/>
                  <a:gd name="connsiteY6" fmla="*/ 297374 h 732990"/>
                  <a:gd name="connsiteX7" fmla="*/ 0 w 669903"/>
                  <a:gd name="connsiteY7" fmla="*/ 514267 h 732990"/>
                  <a:gd name="connsiteX8" fmla="*/ 273571 w 669903"/>
                  <a:gd name="connsiteY8" fmla="*/ 732990 h 732990"/>
                  <a:gd name="connsiteX9" fmla="*/ 529997 w 669903"/>
                  <a:gd name="connsiteY9" fmla="*/ 632284 h 732990"/>
                  <a:gd name="connsiteX10" fmla="*/ 529997 w 669903"/>
                  <a:gd name="connsiteY10" fmla="*/ 732990 h 732990"/>
                  <a:gd name="connsiteX11" fmla="*/ 669903 w 669903"/>
                  <a:gd name="connsiteY11" fmla="*/ 732990 h 732990"/>
                  <a:gd name="connsiteX12" fmla="*/ 669903 w 669903"/>
                  <a:gd name="connsiteY12" fmla="*/ 214313 h 732990"/>
                  <a:gd name="connsiteX13" fmla="*/ 333079 w 669903"/>
                  <a:gd name="connsiteY13" fmla="*/ 0 h 732990"/>
                  <a:gd name="connsiteX14" fmla="*/ 529997 w 669903"/>
                  <a:gd name="connsiteY14" fmla="*/ 446269 h 732990"/>
                  <a:gd name="connsiteX15" fmla="*/ 299288 w 669903"/>
                  <a:gd name="connsiteY15" fmla="*/ 617553 h 732990"/>
                  <a:gd name="connsiteX16" fmla="*/ 143319 w 669903"/>
                  <a:gd name="connsiteY16" fmla="*/ 512602 h 732990"/>
                  <a:gd name="connsiteX17" fmla="*/ 262335 w 669903"/>
                  <a:gd name="connsiteY17" fmla="*/ 407651 h 732990"/>
                  <a:gd name="connsiteX18" fmla="*/ 529997 w 669903"/>
                  <a:gd name="connsiteY18" fmla="*/ 407651 h 732990"/>
                  <a:gd name="connsiteX19" fmla="*/ 529997 w 669903"/>
                  <a:gd name="connsiteY19" fmla="*/ 446269 h 73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9903" h="732990">
                    <a:moveTo>
                      <a:pt x="333079" y="0"/>
                    </a:moveTo>
                    <a:cubicBezTo>
                      <a:pt x="204741" y="0"/>
                      <a:pt x="108197" y="27132"/>
                      <a:pt x="58509" y="45026"/>
                    </a:cubicBezTo>
                    <a:lnTo>
                      <a:pt x="113856" y="157884"/>
                    </a:lnTo>
                    <a:cubicBezTo>
                      <a:pt x="159132" y="143069"/>
                      <a:pt x="241278" y="122429"/>
                      <a:pt x="348976" y="122429"/>
                    </a:cubicBezTo>
                    <a:cubicBezTo>
                      <a:pt x="432037" y="122429"/>
                      <a:pt x="530080" y="145067"/>
                      <a:pt x="530080" y="253929"/>
                    </a:cubicBezTo>
                    <a:cubicBezTo>
                      <a:pt x="530080" y="253929"/>
                      <a:pt x="529914" y="293712"/>
                      <a:pt x="530080" y="297374"/>
                    </a:cubicBezTo>
                    <a:lnTo>
                      <a:pt x="253596" y="297374"/>
                    </a:lnTo>
                    <a:cubicBezTo>
                      <a:pt x="113690" y="297374"/>
                      <a:pt x="0" y="346396"/>
                      <a:pt x="0" y="514267"/>
                    </a:cubicBezTo>
                    <a:cubicBezTo>
                      <a:pt x="0" y="664411"/>
                      <a:pt x="122928" y="732990"/>
                      <a:pt x="273571" y="732990"/>
                    </a:cubicBezTo>
                    <a:cubicBezTo>
                      <a:pt x="451929" y="732990"/>
                      <a:pt x="529997" y="632284"/>
                      <a:pt x="529997" y="632284"/>
                    </a:cubicBezTo>
                    <a:lnTo>
                      <a:pt x="529997" y="732990"/>
                    </a:lnTo>
                    <a:lnTo>
                      <a:pt x="669903" y="732990"/>
                    </a:lnTo>
                    <a:lnTo>
                      <a:pt x="669903" y="214313"/>
                    </a:lnTo>
                    <a:cubicBezTo>
                      <a:pt x="661830" y="48605"/>
                      <a:pt x="471488" y="0"/>
                      <a:pt x="333079" y="0"/>
                    </a:cubicBezTo>
                    <a:close/>
                    <a:moveTo>
                      <a:pt x="529997" y="446269"/>
                    </a:moveTo>
                    <a:cubicBezTo>
                      <a:pt x="529997" y="554633"/>
                      <a:pt x="391672" y="617553"/>
                      <a:pt x="299288" y="617553"/>
                    </a:cubicBezTo>
                    <a:cubicBezTo>
                      <a:pt x="231125" y="617553"/>
                      <a:pt x="143319" y="594749"/>
                      <a:pt x="143319" y="512602"/>
                    </a:cubicBezTo>
                    <a:cubicBezTo>
                      <a:pt x="143319" y="430373"/>
                      <a:pt x="190592" y="407651"/>
                      <a:pt x="262335" y="407651"/>
                    </a:cubicBezTo>
                    <a:lnTo>
                      <a:pt x="529997" y="407651"/>
                    </a:lnTo>
                    <a:lnTo>
                      <a:pt x="529997" y="446269"/>
                    </a:lnTo>
                    <a:close/>
                  </a:path>
                </a:pathLst>
              </a:custGeom>
              <a:solidFill>
                <a:srgbClr val="3C3C3C"/>
              </a:solidFill>
              <a:ln w="8302" cap="flat">
                <a:noFill/>
                <a:prstDash val="solid"/>
                <a:miter/>
              </a:ln>
            </p:spPr>
            <p:txBody>
              <a:bodyPr rtlCol="0" anchor="ctr"/>
              <a:lstStyle/>
              <a:p>
                <a:endParaRPr lang="fr-FR" dirty="0"/>
              </a:p>
            </p:txBody>
          </p:sp>
        </p:grpSp>
        <p:grpSp>
          <p:nvGrpSpPr>
            <p:cNvPr id="29" name="Groupe 28">
              <a:extLst>
                <a:ext uri="{FF2B5EF4-FFF2-40B4-BE49-F238E27FC236}">
                  <a16:creationId xmlns:a16="http://schemas.microsoft.com/office/drawing/2014/main" id="{3D15C3A9-D5ED-46AD-B105-728671E40E8E}"/>
                </a:ext>
              </a:extLst>
            </p:cNvPr>
            <p:cNvGrpSpPr/>
            <p:nvPr userDrawn="1"/>
          </p:nvGrpSpPr>
          <p:grpSpPr>
            <a:xfrm>
              <a:off x="2752472" y="0"/>
              <a:ext cx="3638377" cy="3631244"/>
              <a:chOff x="2752472" y="0"/>
              <a:chExt cx="3638377" cy="3631244"/>
            </a:xfrm>
          </p:grpSpPr>
          <p:sp>
            <p:nvSpPr>
              <p:cNvPr id="30" name="Forme libre : forme 29">
                <a:extLst>
                  <a:ext uri="{FF2B5EF4-FFF2-40B4-BE49-F238E27FC236}">
                    <a16:creationId xmlns:a16="http://schemas.microsoft.com/office/drawing/2014/main" id="{20FC994F-7484-4476-883E-735BC71E1E41}"/>
                  </a:ext>
                </a:extLst>
              </p:cNvPr>
              <p:cNvSpPr/>
              <p:nvPr/>
            </p:nvSpPr>
            <p:spPr>
              <a:xfrm>
                <a:off x="3627443" y="0"/>
                <a:ext cx="1911500" cy="962868"/>
              </a:xfrm>
              <a:custGeom>
                <a:avLst/>
                <a:gdLst>
                  <a:gd name="connsiteX0" fmla="*/ 1911501 w 1911500"/>
                  <a:gd name="connsiteY0" fmla="*/ 277816 h 962868"/>
                  <a:gd name="connsiteX1" fmla="*/ 958955 w 1911500"/>
                  <a:gd name="connsiteY1" fmla="*/ 0 h 962868"/>
                  <a:gd name="connsiteX2" fmla="*/ 0 w 1911500"/>
                  <a:gd name="connsiteY2" fmla="*/ 264499 h 962868"/>
                  <a:gd name="connsiteX3" fmla="*/ 956791 w 1911500"/>
                  <a:gd name="connsiteY3" fmla="*/ 962867 h 962868"/>
                  <a:gd name="connsiteX4" fmla="*/ 1911501 w 1911500"/>
                  <a:gd name="connsiteY4" fmla="*/ 277816 h 96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500" h="962868">
                    <a:moveTo>
                      <a:pt x="1911501" y="277816"/>
                    </a:moveTo>
                    <a:cubicBezTo>
                      <a:pt x="1651163" y="110610"/>
                      <a:pt x="1308430" y="0"/>
                      <a:pt x="958955" y="0"/>
                    </a:cubicBezTo>
                    <a:cubicBezTo>
                      <a:pt x="634199" y="0"/>
                      <a:pt x="299621" y="79316"/>
                      <a:pt x="0" y="264499"/>
                    </a:cubicBezTo>
                    <a:cubicBezTo>
                      <a:pt x="0" y="264499"/>
                      <a:pt x="408317" y="961618"/>
                      <a:pt x="956791" y="962867"/>
                    </a:cubicBezTo>
                    <a:cubicBezTo>
                      <a:pt x="1505264" y="964115"/>
                      <a:pt x="1911501" y="277816"/>
                      <a:pt x="1911501" y="277816"/>
                    </a:cubicBezTo>
                    <a:close/>
                  </a:path>
                </a:pathLst>
              </a:custGeom>
              <a:solidFill>
                <a:srgbClr val="FFE800"/>
              </a:solidFill>
              <a:ln w="8302" cap="flat">
                <a:noFill/>
                <a:prstDash val="solid"/>
                <a:miter/>
              </a:ln>
            </p:spPr>
            <p:txBody>
              <a:bodyPr rtlCol="0" anchor="ctr"/>
              <a:lstStyle/>
              <a:p>
                <a:endParaRPr lang="fr-FR" dirty="0"/>
              </a:p>
            </p:txBody>
          </p:sp>
          <p:sp>
            <p:nvSpPr>
              <p:cNvPr id="31" name="Forme libre : forme 30">
                <a:extLst>
                  <a:ext uri="{FF2B5EF4-FFF2-40B4-BE49-F238E27FC236}">
                    <a16:creationId xmlns:a16="http://schemas.microsoft.com/office/drawing/2014/main" id="{3CA22ED6-1495-4E0E-B586-B3B64C1137CE}"/>
                  </a:ext>
                </a:extLst>
              </p:cNvPr>
              <p:cNvSpPr/>
              <p:nvPr/>
            </p:nvSpPr>
            <p:spPr>
              <a:xfrm>
                <a:off x="2752472" y="435699"/>
                <a:ext cx="1037602" cy="1816620"/>
              </a:xfrm>
              <a:custGeom>
                <a:avLst/>
                <a:gdLst>
                  <a:gd name="connsiteX0" fmla="*/ 638936 w 1037602"/>
                  <a:gd name="connsiteY0" fmla="*/ 0 h 1816620"/>
                  <a:gd name="connsiteX1" fmla="*/ 88964 w 1037602"/>
                  <a:gd name="connsiteY1" fmla="*/ 826040 h 1816620"/>
                  <a:gd name="connsiteX2" fmla="*/ 53675 w 1037602"/>
                  <a:gd name="connsiteY2" fmla="*/ 1816621 h 1816620"/>
                  <a:gd name="connsiteX3" fmla="*/ 1004058 w 1037602"/>
                  <a:gd name="connsiteY3" fmla="*/ 1125578 h 1816620"/>
                  <a:gd name="connsiteX4" fmla="*/ 638936 w 1037602"/>
                  <a:gd name="connsiteY4" fmla="*/ 0 h 181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602" h="1816620">
                    <a:moveTo>
                      <a:pt x="638936" y="0"/>
                    </a:moveTo>
                    <a:cubicBezTo>
                      <a:pt x="389085" y="210151"/>
                      <a:pt x="197660" y="493876"/>
                      <a:pt x="88964" y="826040"/>
                    </a:cubicBezTo>
                    <a:cubicBezTo>
                      <a:pt x="-19732" y="1158203"/>
                      <a:pt x="-25558" y="1487787"/>
                      <a:pt x="53675" y="1816621"/>
                    </a:cubicBezTo>
                    <a:cubicBezTo>
                      <a:pt x="53675" y="1816621"/>
                      <a:pt x="833440" y="1646919"/>
                      <a:pt x="1004058" y="1125578"/>
                    </a:cubicBezTo>
                    <a:cubicBezTo>
                      <a:pt x="1174675" y="604236"/>
                      <a:pt x="638936" y="0"/>
                      <a:pt x="638936" y="0"/>
                    </a:cubicBezTo>
                    <a:close/>
                  </a:path>
                </a:pathLst>
              </a:custGeom>
              <a:solidFill>
                <a:srgbClr val="FF9940"/>
              </a:solidFill>
              <a:ln w="8302" cap="flat">
                <a:noFill/>
                <a:prstDash val="solid"/>
                <a:miter/>
              </a:ln>
            </p:spPr>
            <p:txBody>
              <a:bodyPr rtlCol="0" anchor="ctr"/>
              <a:lstStyle/>
              <a:p>
                <a:endParaRPr lang="fr-FR" dirty="0"/>
              </a:p>
            </p:txBody>
          </p:sp>
          <p:sp>
            <p:nvSpPr>
              <p:cNvPr id="32" name="Forme libre : forme 31">
                <a:extLst>
                  <a:ext uri="{FF2B5EF4-FFF2-40B4-BE49-F238E27FC236}">
                    <a16:creationId xmlns:a16="http://schemas.microsoft.com/office/drawing/2014/main" id="{1A912585-892A-484D-AC23-F343EFBF516D}"/>
                  </a:ext>
                </a:extLst>
              </p:cNvPr>
              <p:cNvSpPr/>
              <p:nvPr/>
            </p:nvSpPr>
            <p:spPr>
              <a:xfrm>
                <a:off x="2887295" y="2362027"/>
                <a:ext cx="1547103" cy="1269217"/>
              </a:xfrm>
              <a:custGeom>
                <a:avLst/>
                <a:gdLst>
                  <a:gd name="connsiteX0" fmla="*/ 0 w 1547103"/>
                  <a:gd name="connsiteY0" fmla="*/ 140976 h 1269217"/>
                  <a:gd name="connsiteX1" fmla="*/ 609064 w 1547103"/>
                  <a:gd name="connsiteY1" fmla="*/ 922489 h 1269217"/>
                  <a:gd name="connsiteX2" fmla="*/ 1541802 w 1547103"/>
                  <a:gd name="connsiteY2" fmla="*/ 1269217 h 1269217"/>
                  <a:gd name="connsiteX3" fmla="*/ 1176846 w 1547103"/>
                  <a:gd name="connsiteY3" fmla="*/ 144722 h 1269217"/>
                  <a:gd name="connsiteX4" fmla="*/ 0 w 1547103"/>
                  <a:gd name="connsiteY4" fmla="*/ 140976 h 126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3" h="1269217">
                    <a:moveTo>
                      <a:pt x="0" y="140976"/>
                    </a:moveTo>
                    <a:cubicBezTo>
                      <a:pt x="127755" y="449503"/>
                      <a:pt x="330998" y="715833"/>
                      <a:pt x="609064" y="922489"/>
                    </a:cubicBezTo>
                    <a:cubicBezTo>
                      <a:pt x="889543" y="1130976"/>
                      <a:pt x="1229030" y="1248660"/>
                      <a:pt x="1541802" y="1269217"/>
                    </a:cubicBezTo>
                    <a:cubicBezTo>
                      <a:pt x="1541802" y="1269217"/>
                      <a:pt x="1619870" y="468146"/>
                      <a:pt x="1176846" y="144722"/>
                    </a:cubicBezTo>
                    <a:cubicBezTo>
                      <a:pt x="733823" y="-178703"/>
                      <a:pt x="0" y="140976"/>
                      <a:pt x="0" y="140976"/>
                    </a:cubicBezTo>
                    <a:close/>
                  </a:path>
                </a:pathLst>
              </a:custGeom>
              <a:solidFill>
                <a:srgbClr val="E1000F"/>
              </a:solidFill>
              <a:ln w="8302" cap="flat">
                <a:noFill/>
                <a:prstDash val="solid"/>
                <a:miter/>
              </a:ln>
            </p:spPr>
            <p:txBody>
              <a:bodyPr rtlCol="0" anchor="ctr"/>
              <a:lstStyle/>
              <a:p>
                <a:endParaRPr lang="fr-FR" dirty="0"/>
              </a:p>
            </p:txBody>
          </p:sp>
          <p:sp>
            <p:nvSpPr>
              <p:cNvPr id="33" name="Forme libre : forme 32">
                <a:extLst>
                  <a:ext uri="{FF2B5EF4-FFF2-40B4-BE49-F238E27FC236}">
                    <a16:creationId xmlns:a16="http://schemas.microsoft.com/office/drawing/2014/main" id="{5B692C3C-082C-4FC6-B8F1-D9A13E759C3D}"/>
                  </a:ext>
                </a:extLst>
              </p:cNvPr>
              <p:cNvSpPr/>
              <p:nvPr/>
            </p:nvSpPr>
            <p:spPr>
              <a:xfrm>
                <a:off x="4718054" y="2358044"/>
                <a:ext cx="1543227" cy="1272450"/>
              </a:xfrm>
              <a:custGeom>
                <a:avLst/>
                <a:gdLst>
                  <a:gd name="connsiteX0" fmla="*/ 7086 w 1543227"/>
                  <a:gd name="connsiteY0" fmla="*/ 1272451 h 1272450"/>
                  <a:gd name="connsiteX1" fmla="*/ 933915 w 1543227"/>
                  <a:gd name="connsiteY1" fmla="*/ 921977 h 1272450"/>
                  <a:gd name="connsiteX2" fmla="*/ 1543228 w 1543227"/>
                  <a:gd name="connsiteY2" fmla="*/ 135637 h 1272450"/>
                  <a:gd name="connsiteX3" fmla="*/ 359973 w 1543227"/>
                  <a:gd name="connsiteY3" fmla="*/ 148787 h 1272450"/>
                  <a:gd name="connsiteX4" fmla="*/ 7086 w 1543227"/>
                  <a:gd name="connsiteY4" fmla="*/ 1272451 h 127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227" h="1272450">
                    <a:moveTo>
                      <a:pt x="7086" y="1272451"/>
                    </a:moveTo>
                    <a:cubicBezTo>
                      <a:pt x="357560" y="1237412"/>
                      <a:pt x="650856" y="1126885"/>
                      <a:pt x="933915" y="921977"/>
                    </a:cubicBezTo>
                    <a:cubicBezTo>
                      <a:pt x="1207902" y="723644"/>
                      <a:pt x="1416388" y="443082"/>
                      <a:pt x="1543228" y="135637"/>
                    </a:cubicBezTo>
                    <a:cubicBezTo>
                      <a:pt x="1543228" y="135637"/>
                      <a:pt x="800417" y="-178133"/>
                      <a:pt x="359973" y="148787"/>
                    </a:cubicBezTo>
                    <a:cubicBezTo>
                      <a:pt x="-80470" y="475708"/>
                      <a:pt x="7086" y="1272451"/>
                      <a:pt x="7086" y="1272451"/>
                    </a:cubicBezTo>
                    <a:close/>
                  </a:path>
                </a:pathLst>
              </a:custGeom>
              <a:solidFill>
                <a:srgbClr val="5770BE"/>
              </a:solidFill>
              <a:ln w="8302" cap="flat">
                <a:noFill/>
                <a:prstDash val="solid"/>
                <a:miter/>
              </a:ln>
            </p:spPr>
            <p:txBody>
              <a:bodyPr rtlCol="0" anchor="ctr"/>
              <a:lstStyle/>
              <a:p>
                <a:endParaRPr lang="fr-FR" dirty="0"/>
              </a:p>
            </p:txBody>
          </p:sp>
          <p:sp>
            <p:nvSpPr>
              <p:cNvPr id="34" name="Forme libre : forme 33">
                <a:extLst>
                  <a:ext uri="{FF2B5EF4-FFF2-40B4-BE49-F238E27FC236}">
                    <a16:creationId xmlns:a16="http://schemas.microsoft.com/office/drawing/2014/main" id="{5022E2A3-8DCC-4C7F-8702-3E6FE1C3F29B}"/>
                  </a:ext>
                </a:extLst>
              </p:cNvPr>
              <p:cNvSpPr/>
              <p:nvPr/>
            </p:nvSpPr>
            <p:spPr>
              <a:xfrm>
                <a:off x="5355803" y="439111"/>
                <a:ext cx="1035046" cy="1817120"/>
              </a:xfrm>
              <a:custGeom>
                <a:avLst/>
                <a:gdLst>
                  <a:gd name="connsiteX0" fmla="*/ 982049 w 1035046"/>
                  <a:gd name="connsiteY0" fmla="*/ 1817120 h 1817120"/>
                  <a:gd name="connsiteX1" fmla="*/ 949090 w 1035046"/>
                  <a:gd name="connsiteY1" fmla="*/ 825207 h 1817120"/>
                  <a:gd name="connsiteX2" fmla="*/ 401615 w 1035046"/>
                  <a:gd name="connsiteY2" fmla="*/ 0 h 1817120"/>
                  <a:gd name="connsiteX3" fmla="*/ 32665 w 1035046"/>
                  <a:gd name="connsiteY3" fmla="*/ 1120667 h 1817120"/>
                  <a:gd name="connsiteX4" fmla="*/ 982049 w 1035046"/>
                  <a:gd name="connsiteY4" fmla="*/ 1817120 h 1817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046" h="1817120">
                    <a:moveTo>
                      <a:pt x="982049" y="1817120"/>
                    </a:moveTo>
                    <a:cubicBezTo>
                      <a:pt x="1058369" y="1502268"/>
                      <a:pt x="1056371" y="1157787"/>
                      <a:pt x="949090" y="825207"/>
                    </a:cubicBezTo>
                    <a:cubicBezTo>
                      <a:pt x="841809" y="492627"/>
                      <a:pt x="649718" y="217642"/>
                      <a:pt x="401615" y="0"/>
                    </a:cubicBezTo>
                    <a:cubicBezTo>
                      <a:pt x="401615" y="0"/>
                      <a:pt x="-135706" y="598660"/>
                      <a:pt x="32665" y="1120667"/>
                    </a:cubicBezTo>
                    <a:cubicBezTo>
                      <a:pt x="200952" y="1642674"/>
                      <a:pt x="982049" y="1817120"/>
                      <a:pt x="982049" y="1817120"/>
                    </a:cubicBezTo>
                    <a:close/>
                  </a:path>
                </a:pathLst>
              </a:custGeom>
              <a:solidFill>
                <a:srgbClr val="00AC8C"/>
              </a:solidFill>
              <a:ln w="8302" cap="flat">
                <a:noFill/>
                <a:prstDash val="solid"/>
                <a:miter/>
              </a:ln>
            </p:spPr>
            <p:txBody>
              <a:bodyPr rtlCol="0" anchor="ctr"/>
              <a:lstStyle/>
              <a:p>
                <a:endParaRPr lang="fr-FR" dirty="0"/>
              </a:p>
            </p:txBody>
          </p:sp>
        </p:grpSp>
      </p:grpSp>
    </p:spTree>
    <p:extLst>
      <p:ext uri="{BB962C8B-B14F-4D97-AF65-F5344CB8AC3E}">
        <p14:creationId xmlns:p14="http://schemas.microsoft.com/office/powerpoint/2010/main" val="377070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ouverture GB">
    <p:spTree>
      <p:nvGrpSpPr>
        <p:cNvPr id="1" name=""/>
        <p:cNvGrpSpPr/>
        <p:nvPr/>
      </p:nvGrpSpPr>
      <p:grpSpPr>
        <a:xfrm>
          <a:off x="0" y="0"/>
          <a:ext cx="0" cy="0"/>
          <a:chOff x="0" y="0"/>
          <a:chExt cx="0" cy="0"/>
        </a:xfrm>
      </p:grpSpPr>
      <p:sp>
        <p:nvSpPr>
          <p:cNvPr id="26" name="ZoneTexte 25"/>
          <p:cNvSpPr txBox="1"/>
          <p:nvPr userDrawn="1"/>
        </p:nvSpPr>
        <p:spPr>
          <a:xfrm>
            <a:off x="273892" y="4544261"/>
            <a:ext cx="3722044" cy="5940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60" b="1" kern="1200" cap="all" baseline="0" dirty="0" smtClean="0">
                <a:solidFill>
                  <a:schemeClr val="tx2"/>
                </a:solidFill>
                <a:latin typeface="+mn-lt"/>
                <a:ea typeface="+mn-ea"/>
                <a:cs typeface="+mn-cs"/>
              </a:rPr>
              <a:t>Investigate, evaluate, protect</a:t>
            </a:r>
          </a:p>
          <a:p>
            <a:endParaRPr lang="fr-FR" dirty="0"/>
          </a:p>
        </p:txBody>
      </p:sp>
      <p:grpSp>
        <p:nvGrpSpPr>
          <p:cNvPr id="15" name="Graphique 2">
            <a:extLst>
              <a:ext uri="{FF2B5EF4-FFF2-40B4-BE49-F238E27FC236}">
                <a16:creationId xmlns:a16="http://schemas.microsoft.com/office/drawing/2014/main" id="{441A5E56-2E95-41CA-AAB0-759EE6144DD3}"/>
              </a:ext>
            </a:extLst>
          </p:cNvPr>
          <p:cNvGrpSpPr/>
          <p:nvPr userDrawn="1"/>
        </p:nvGrpSpPr>
        <p:grpSpPr>
          <a:xfrm>
            <a:off x="364087" y="367725"/>
            <a:ext cx="1825625" cy="1275049"/>
            <a:chOff x="2471737" y="1104900"/>
            <a:chExt cx="4200493" cy="2933699"/>
          </a:xfrm>
        </p:grpSpPr>
        <p:grpSp>
          <p:nvGrpSpPr>
            <p:cNvPr id="16" name="Graphique 2">
              <a:extLst>
                <a:ext uri="{FF2B5EF4-FFF2-40B4-BE49-F238E27FC236}">
                  <a16:creationId xmlns:a16="http://schemas.microsoft.com/office/drawing/2014/main" id="{449FE406-B627-4201-A48F-A2354F4D9824}"/>
                </a:ext>
              </a:extLst>
            </p:cNvPr>
            <p:cNvGrpSpPr/>
            <p:nvPr/>
          </p:nvGrpSpPr>
          <p:grpSpPr>
            <a:xfrm>
              <a:off x="2471737" y="3195351"/>
              <a:ext cx="4200493" cy="843248"/>
              <a:chOff x="2471737" y="3195351"/>
              <a:chExt cx="4200493" cy="843248"/>
            </a:xfrm>
            <a:solidFill>
              <a:srgbClr val="000000"/>
            </a:solidFill>
          </p:grpSpPr>
          <p:sp>
            <p:nvSpPr>
              <p:cNvPr id="22" name="Forme libre : forme 21">
                <a:extLst>
                  <a:ext uri="{FF2B5EF4-FFF2-40B4-BE49-F238E27FC236}">
                    <a16:creationId xmlns:a16="http://schemas.microsoft.com/office/drawing/2014/main" id="{C910B22B-3BD7-402A-AEC9-1C03E747DCA5}"/>
                  </a:ext>
                </a:extLst>
              </p:cNvPr>
              <p:cNvSpPr/>
              <p:nvPr/>
            </p:nvSpPr>
            <p:spPr>
              <a:xfrm>
                <a:off x="3415855" y="3211258"/>
                <a:ext cx="749807" cy="821340"/>
              </a:xfrm>
              <a:custGeom>
                <a:avLst/>
                <a:gdLst>
                  <a:gd name="connsiteX0" fmla="*/ 444913 w 749807"/>
                  <a:gd name="connsiteY0" fmla="*/ 0 h 821340"/>
                  <a:gd name="connsiteX1" fmla="*/ 159258 w 749807"/>
                  <a:gd name="connsiteY1" fmla="*/ 114300 h 821340"/>
                  <a:gd name="connsiteX2" fmla="*/ 159258 w 749807"/>
                  <a:gd name="connsiteY2" fmla="*/ 0 h 821340"/>
                  <a:gd name="connsiteX3" fmla="*/ 0 w 749807"/>
                  <a:gd name="connsiteY3" fmla="*/ 0 h 821340"/>
                  <a:gd name="connsiteX4" fmla="*/ 0 w 749807"/>
                  <a:gd name="connsiteY4" fmla="*/ 821341 h 821340"/>
                  <a:gd name="connsiteX5" fmla="*/ 159258 w 749807"/>
                  <a:gd name="connsiteY5" fmla="*/ 821341 h 821340"/>
                  <a:gd name="connsiteX6" fmla="*/ 159258 w 749807"/>
                  <a:gd name="connsiteY6" fmla="*/ 321945 h 821340"/>
                  <a:gd name="connsiteX7" fmla="*/ 416147 w 749807"/>
                  <a:gd name="connsiteY7" fmla="*/ 131254 h 821340"/>
                  <a:gd name="connsiteX8" fmla="*/ 589978 w 749807"/>
                  <a:gd name="connsiteY8" fmla="*/ 276701 h 821340"/>
                  <a:gd name="connsiteX9" fmla="*/ 590550 w 749807"/>
                  <a:gd name="connsiteY9" fmla="*/ 276701 h 821340"/>
                  <a:gd name="connsiteX10" fmla="*/ 590550 w 749807"/>
                  <a:gd name="connsiteY10" fmla="*/ 821245 h 821340"/>
                  <a:gd name="connsiteX11" fmla="*/ 749808 w 749807"/>
                  <a:gd name="connsiteY11" fmla="*/ 821245 h 821340"/>
                  <a:gd name="connsiteX12" fmla="*/ 749808 w 749807"/>
                  <a:gd name="connsiteY12" fmla="*/ 276796 h 821340"/>
                  <a:gd name="connsiteX13" fmla="*/ 444913 w 749807"/>
                  <a:gd name="connsiteY13" fmla="*/ 0 h 8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807" h="821340">
                    <a:moveTo>
                      <a:pt x="444913" y="0"/>
                    </a:moveTo>
                    <a:cubicBezTo>
                      <a:pt x="248126" y="0"/>
                      <a:pt x="160972" y="112109"/>
                      <a:pt x="159258" y="114300"/>
                    </a:cubicBezTo>
                    <a:lnTo>
                      <a:pt x="159258" y="0"/>
                    </a:lnTo>
                    <a:lnTo>
                      <a:pt x="0" y="0"/>
                    </a:lnTo>
                    <a:lnTo>
                      <a:pt x="0" y="821341"/>
                    </a:lnTo>
                    <a:lnTo>
                      <a:pt x="159258" y="821341"/>
                    </a:lnTo>
                    <a:lnTo>
                      <a:pt x="159258" y="321945"/>
                    </a:lnTo>
                    <a:cubicBezTo>
                      <a:pt x="162687" y="201263"/>
                      <a:pt x="314420" y="131254"/>
                      <a:pt x="416147" y="131254"/>
                    </a:cubicBezTo>
                    <a:cubicBezTo>
                      <a:pt x="492157" y="131254"/>
                      <a:pt x="589978" y="183261"/>
                      <a:pt x="589978" y="276701"/>
                    </a:cubicBezTo>
                    <a:lnTo>
                      <a:pt x="590550" y="276701"/>
                    </a:lnTo>
                    <a:lnTo>
                      <a:pt x="590550" y="821245"/>
                    </a:lnTo>
                    <a:lnTo>
                      <a:pt x="749808" y="821245"/>
                    </a:lnTo>
                    <a:lnTo>
                      <a:pt x="749808" y="276796"/>
                    </a:lnTo>
                    <a:cubicBezTo>
                      <a:pt x="749713" y="92107"/>
                      <a:pt x="612743" y="0"/>
                      <a:pt x="444913" y="0"/>
                    </a:cubicBezTo>
                    <a:close/>
                  </a:path>
                </a:pathLst>
              </a:custGeom>
              <a:solidFill>
                <a:srgbClr val="3C3C3C"/>
              </a:solidFill>
              <a:ln w="9525" cap="flat">
                <a:noFill/>
                <a:prstDash val="solid"/>
                <a:miter/>
              </a:ln>
            </p:spPr>
            <p:txBody>
              <a:bodyPr rtlCol="0" anchor="ctr"/>
              <a:lstStyle/>
              <a:p>
                <a:endParaRPr lang="fr-FR" dirty="0"/>
              </a:p>
            </p:txBody>
          </p:sp>
          <p:sp>
            <p:nvSpPr>
              <p:cNvPr id="23" name="Forme libre : forme 22">
                <a:extLst>
                  <a:ext uri="{FF2B5EF4-FFF2-40B4-BE49-F238E27FC236}">
                    <a16:creationId xmlns:a16="http://schemas.microsoft.com/office/drawing/2014/main" id="{864E6E91-5585-4F6F-ACE6-4A6FF76C47A8}"/>
                  </a:ext>
                </a:extLst>
              </p:cNvPr>
              <p:cNvSpPr/>
              <p:nvPr/>
            </p:nvSpPr>
            <p:spPr>
              <a:xfrm>
                <a:off x="6005059" y="3199161"/>
                <a:ext cx="667170" cy="837247"/>
              </a:xfrm>
              <a:custGeom>
                <a:avLst/>
                <a:gdLst>
                  <a:gd name="connsiteX0" fmla="*/ 413552 w 667170"/>
                  <a:gd name="connsiteY0" fmla="*/ 346234 h 837247"/>
                  <a:gd name="connsiteX1" fmla="*/ 413552 w 667170"/>
                  <a:gd name="connsiteY1" fmla="*/ 346043 h 837247"/>
                  <a:gd name="connsiteX2" fmla="*/ 270391 w 667170"/>
                  <a:gd name="connsiteY2" fmla="*/ 346043 h 837247"/>
                  <a:gd name="connsiteX3" fmla="*/ 151614 w 667170"/>
                  <a:gd name="connsiteY3" fmla="*/ 241649 h 837247"/>
                  <a:gd name="connsiteX4" fmla="*/ 323255 w 667170"/>
                  <a:gd name="connsiteY4" fmla="*/ 139256 h 837247"/>
                  <a:gd name="connsiteX5" fmla="*/ 571952 w 667170"/>
                  <a:gd name="connsiteY5" fmla="*/ 184309 h 837247"/>
                  <a:gd name="connsiteX6" fmla="*/ 626531 w 667170"/>
                  <a:gd name="connsiteY6" fmla="*/ 55912 h 837247"/>
                  <a:gd name="connsiteX7" fmla="*/ 339161 w 667170"/>
                  <a:gd name="connsiteY7" fmla="*/ 0 h 837247"/>
                  <a:gd name="connsiteX8" fmla="*/ 357 w 667170"/>
                  <a:gd name="connsiteY8" fmla="*/ 243650 h 837247"/>
                  <a:gd name="connsiteX9" fmla="*/ 253627 w 667170"/>
                  <a:gd name="connsiteY9" fmla="*/ 491204 h 837247"/>
                  <a:gd name="connsiteX10" fmla="*/ 253627 w 667170"/>
                  <a:gd name="connsiteY10" fmla="*/ 491395 h 837247"/>
                  <a:gd name="connsiteX11" fmla="*/ 396788 w 667170"/>
                  <a:gd name="connsiteY11" fmla="*/ 491395 h 837247"/>
                  <a:gd name="connsiteX12" fmla="*/ 515564 w 667170"/>
                  <a:gd name="connsiteY12" fmla="*/ 595694 h 837247"/>
                  <a:gd name="connsiteX13" fmla="*/ 343924 w 667170"/>
                  <a:gd name="connsiteY13" fmla="*/ 698087 h 837247"/>
                  <a:gd name="connsiteX14" fmla="*/ 68080 w 667170"/>
                  <a:gd name="connsiteY14" fmla="*/ 640842 h 837247"/>
                  <a:gd name="connsiteX15" fmla="*/ 13978 w 667170"/>
                  <a:gd name="connsiteY15" fmla="*/ 768572 h 837247"/>
                  <a:gd name="connsiteX16" fmla="*/ 328017 w 667170"/>
                  <a:gd name="connsiteY16" fmla="*/ 837247 h 837247"/>
                  <a:gd name="connsiteX17" fmla="*/ 666821 w 667170"/>
                  <a:gd name="connsiteY17" fmla="*/ 593598 h 837247"/>
                  <a:gd name="connsiteX18" fmla="*/ 413552 w 667170"/>
                  <a:gd name="connsiteY18" fmla="*/ 346234 h 83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7170" h="837247">
                    <a:moveTo>
                      <a:pt x="413552" y="346234"/>
                    </a:moveTo>
                    <a:lnTo>
                      <a:pt x="413552" y="346043"/>
                    </a:lnTo>
                    <a:lnTo>
                      <a:pt x="270391" y="346043"/>
                    </a:lnTo>
                    <a:cubicBezTo>
                      <a:pt x="190857" y="346043"/>
                      <a:pt x="148376" y="315373"/>
                      <a:pt x="151614" y="241649"/>
                    </a:cubicBezTo>
                    <a:cubicBezTo>
                      <a:pt x="154948" y="163830"/>
                      <a:pt x="239720" y="139256"/>
                      <a:pt x="323255" y="139256"/>
                    </a:cubicBezTo>
                    <a:cubicBezTo>
                      <a:pt x="442317" y="139256"/>
                      <a:pt x="530233" y="167545"/>
                      <a:pt x="571952" y="184309"/>
                    </a:cubicBezTo>
                    <a:lnTo>
                      <a:pt x="626531" y="55912"/>
                    </a:lnTo>
                    <a:cubicBezTo>
                      <a:pt x="580716" y="36004"/>
                      <a:pt x="478608" y="0"/>
                      <a:pt x="339161" y="0"/>
                    </a:cubicBezTo>
                    <a:cubicBezTo>
                      <a:pt x="199906" y="0"/>
                      <a:pt x="8549" y="55245"/>
                      <a:pt x="357" y="243650"/>
                    </a:cubicBezTo>
                    <a:cubicBezTo>
                      <a:pt x="-7644" y="427196"/>
                      <a:pt x="120086" y="488252"/>
                      <a:pt x="253627" y="491204"/>
                    </a:cubicBezTo>
                    <a:lnTo>
                      <a:pt x="253627" y="491395"/>
                    </a:lnTo>
                    <a:lnTo>
                      <a:pt x="396788" y="491395"/>
                    </a:lnTo>
                    <a:cubicBezTo>
                      <a:pt x="476321" y="491395"/>
                      <a:pt x="518803" y="522065"/>
                      <a:pt x="515564" y="595694"/>
                    </a:cubicBezTo>
                    <a:cubicBezTo>
                      <a:pt x="512231" y="673513"/>
                      <a:pt x="427458" y="698087"/>
                      <a:pt x="343924" y="698087"/>
                    </a:cubicBezTo>
                    <a:cubicBezTo>
                      <a:pt x="174855" y="698087"/>
                      <a:pt x="68080" y="640842"/>
                      <a:pt x="68080" y="640842"/>
                    </a:cubicBezTo>
                    <a:lnTo>
                      <a:pt x="13978" y="768572"/>
                    </a:lnTo>
                    <a:cubicBezTo>
                      <a:pt x="13978" y="768572"/>
                      <a:pt x="135612" y="837247"/>
                      <a:pt x="328017" y="837247"/>
                    </a:cubicBezTo>
                    <a:cubicBezTo>
                      <a:pt x="467177" y="837247"/>
                      <a:pt x="658630" y="782003"/>
                      <a:pt x="666821" y="593598"/>
                    </a:cubicBezTo>
                    <a:cubicBezTo>
                      <a:pt x="674727" y="410337"/>
                      <a:pt x="547092" y="349282"/>
                      <a:pt x="413552" y="346234"/>
                    </a:cubicBezTo>
                    <a:close/>
                  </a:path>
                </a:pathLst>
              </a:custGeom>
              <a:solidFill>
                <a:srgbClr val="3C3C3C"/>
              </a:solidFill>
              <a:ln w="9525" cap="flat">
                <a:noFill/>
                <a:prstDash val="solid"/>
                <a:miter/>
              </a:ln>
            </p:spPr>
            <p:txBody>
              <a:bodyPr rtlCol="0" anchor="ctr"/>
              <a:lstStyle/>
              <a:p>
                <a:endParaRPr lang="fr-FR" dirty="0"/>
              </a:p>
            </p:txBody>
          </p:sp>
          <p:sp>
            <p:nvSpPr>
              <p:cNvPr id="24" name="Forme libre : forme 23">
                <a:extLst>
                  <a:ext uri="{FF2B5EF4-FFF2-40B4-BE49-F238E27FC236}">
                    <a16:creationId xmlns:a16="http://schemas.microsoft.com/office/drawing/2014/main" id="{1FA0679D-AE7B-46B1-934A-E8319FC98439}"/>
                  </a:ext>
                </a:extLst>
              </p:cNvPr>
              <p:cNvSpPr/>
              <p:nvPr/>
            </p:nvSpPr>
            <p:spPr>
              <a:xfrm>
                <a:off x="5090064" y="3195351"/>
                <a:ext cx="793527" cy="843248"/>
              </a:xfrm>
              <a:custGeom>
                <a:avLst/>
                <a:gdLst>
                  <a:gd name="connsiteX0" fmla="*/ 403765 w 793527"/>
                  <a:gd name="connsiteY0" fmla="*/ 0 h 843248"/>
                  <a:gd name="connsiteX1" fmla="*/ 0 w 793527"/>
                  <a:gd name="connsiteY1" fmla="*/ 429578 h 843248"/>
                  <a:gd name="connsiteX2" fmla="*/ 440722 w 793527"/>
                  <a:gd name="connsiteY2" fmla="*/ 843248 h 843248"/>
                  <a:gd name="connsiteX3" fmla="*/ 753808 w 793527"/>
                  <a:gd name="connsiteY3" fmla="*/ 774573 h 843248"/>
                  <a:gd name="connsiteX4" fmla="*/ 695134 w 793527"/>
                  <a:gd name="connsiteY4" fmla="*/ 652081 h 843248"/>
                  <a:gd name="connsiteX5" fmla="*/ 435769 w 793527"/>
                  <a:gd name="connsiteY5" fmla="*/ 703040 h 843248"/>
                  <a:gd name="connsiteX6" fmla="*/ 165163 w 793527"/>
                  <a:gd name="connsiteY6" fmla="*/ 491204 h 843248"/>
                  <a:gd name="connsiteX7" fmla="*/ 632460 w 793527"/>
                  <a:gd name="connsiteY7" fmla="*/ 491204 h 843248"/>
                  <a:gd name="connsiteX8" fmla="*/ 793528 w 793527"/>
                  <a:gd name="connsiteY8" fmla="*/ 491204 h 843248"/>
                  <a:gd name="connsiteX9" fmla="*/ 793528 w 793527"/>
                  <a:gd name="connsiteY9" fmla="*/ 419671 h 843248"/>
                  <a:gd name="connsiteX10" fmla="*/ 403765 w 793527"/>
                  <a:gd name="connsiteY10" fmla="*/ 0 h 843248"/>
                  <a:gd name="connsiteX11" fmla="*/ 167068 w 793527"/>
                  <a:gd name="connsiteY11" fmla="*/ 359950 h 843248"/>
                  <a:gd name="connsiteX12" fmla="*/ 409670 w 793527"/>
                  <a:gd name="connsiteY12" fmla="*/ 135255 h 843248"/>
                  <a:gd name="connsiteX13" fmla="*/ 630460 w 793527"/>
                  <a:gd name="connsiteY13" fmla="*/ 359950 h 843248"/>
                  <a:gd name="connsiteX14" fmla="*/ 167068 w 793527"/>
                  <a:gd name="connsiteY14" fmla="*/ 359950 h 84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3527" h="843248">
                    <a:moveTo>
                      <a:pt x="403765" y="0"/>
                    </a:moveTo>
                    <a:cubicBezTo>
                      <a:pt x="173069" y="0"/>
                      <a:pt x="0" y="133255"/>
                      <a:pt x="0" y="429578"/>
                    </a:cubicBezTo>
                    <a:cubicBezTo>
                      <a:pt x="0" y="725900"/>
                      <a:pt x="218218" y="843248"/>
                      <a:pt x="440722" y="843248"/>
                    </a:cubicBezTo>
                    <a:cubicBezTo>
                      <a:pt x="645985" y="843248"/>
                      <a:pt x="753808" y="774573"/>
                      <a:pt x="753808" y="774573"/>
                    </a:cubicBezTo>
                    <a:lnTo>
                      <a:pt x="695134" y="652081"/>
                    </a:lnTo>
                    <a:cubicBezTo>
                      <a:pt x="695134" y="652081"/>
                      <a:pt x="615601" y="703040"/>
                      <a:pt x="435769" y="703040"/>
                    </a:cubicBezTo>
                    <a:cubicBezTo>
                      <a:pt x="314039" y="703040"/>
                      <a:pt x="183070" y="666274"/>
                      <a:pt x="165163" y="491204"/>
                    </a:cubicBezTo>
                    <a:lnTo>
                      <a:pt x="632460" y="491204"/>
                    </a:lnTo>
                    <a:lnTo>
                      <a:pt x="793528" y="491204"/>
                    </a:lnTo>
                    <a:lnTo>
                      <a:pt x="793528" y="419671"/>
                    </a:lnTo>
                    <a:cubicBezTo>
                      <a:pt x="793528" y="149162"/>
                      <a:pt x="668274" y="0"/>
                      <a:pt x="403765" y="0"/>
                    </a:cubicBezTo>
                    <a:close/>
                    <a:moveTo>
                      <a:pt x="167068" y="359950"/>
                    </a:moveTo>
                    <a:cubicBezTo>
                      <a:pt x="184975" y="186880"/>
                      <a:pt x="274415" y="135255"/>
                      <a:pt x="409670" y="135255"/>
                    </a:cubicBezTo>
                    <a:cubicBezTo>
                      <a:pt x="554831" y="135255"/>
                      <a:pt x="620458" y="204883"/>
                      <a:pt x="630460" y="359950"/>
                    </a:cubicBezTo>
                    <a:lnTo>
                      <a:pt x="167068" y="359950"/>
                    </a:lnTo>
                    <a:close/>
                  </a:path>
                </a:pathLst>
              </a:custGeom>
              <a:solidFill>
                <a:srgbClr val="3C3C3C"/>
              </a:solidFill>
              <a:ln w="9525" cap="flat">
                <a:noFill/>
                <a:prstDash val="solid"/>
                <a:miter/>
              </a:ln>
            </p:spPr>
            <p:txBody>
              <a:bodyPr rtlCol="0" anchor="ctr"/>
              <a:lstStyle/>
              <a:p>
                <a:endParaRPr lang="fr-FR" dirty="0"/>
              </a:p>
            </p:txBody>
          </p:sp>
          <p:sp>
            <p:nvSpPr>
              <p:cNvPr id="25" name="Forme libre : forme 24">
                <a:extLst>
                  <a:ext uri="{FF2B5EF4-FFF2-40B4-BE49-F238E27FC236}">
                    <a16:creationId xmlns:a16="http://schemas.microsoft.com/office/drawing/2014/main" id="{024850A8-8D36-482C-89B1-9A0DF65551BD}"/>
                  </a:ext>
                </a:extLst>
              </p:cNvPr>
              <p:cNvSpPr/>
              <p:nvPr/>
            </p:nvSpPr>
            <p:spPr>
              <a:xfrm>
                <a:off x="4311705" y="3199161"/>
                <a:ext cx="667170" cy="837247"/>
              </a:xfrm>
              <a:custGeom>
                <a:avLst/>
                <a:gdLst>
                  <a:gd name="connsiteX0" fmla="*/ 413552 w 667170"/>
                  <a:gd name="connsiteY0" fmla="*/ 346234 h 837247"/>
                  <a:gd name="connsiteX1" fmla="*/ 413552 w 667170"/>
                  <a:gd name="connsiteY1" fmla="*/ 346043 h 837247"/>
                  <a:gd name="connsiteX2" fmla="*/ 270391 w 667170"/>
                  <a:gd name="connsiteY2" fmla="*/ 346043 h 837247"/>
                  <a:gd name="connsiteX3" fmla="*/ 151614 w 667170"/>
                  <a:gd name="connsiteY3" fmla="*/ 241649 h 837247"/>
                  <a:gd name="connsiteX4" fmla="*/ 323255 w 667170"/>
                  <a:gd name="connsiteY4" fmla="*/ 139256 h 837247"/>
                  <a:gd name="connsiteX5" fmla="*/ 571952 w 667170"/>
                  <a:gd name="connsiteY5" fmla="*/ 184309 h 837247"/>
                  <a:gd name="connsiteX6" fmla="*/ 626531 w 667170"/>
                  <a:gd name="connsiteY6" fmla="*/ 55912 h 837247"/>
                  <a:gd name="connsiteX7" fmla="*/ 339161 w 667170"/>
                  <a:gd name="connsiteY7" fmla="*/ 0 h 837247"/>
                  <a:gd name="connsiteX8" fmla="*/ 357 w 667170"/>
                  <a:gd name="connsiteY8" fmla="*/ 243650 h 837247"/>
                  <a:gd name="connsiteX9" fmla="*/ 253627 w 667170"/>
                  <a:gd name="connsiteY9" fmla="*/ 491204 h 837247"/>
                  <a:gd name="connsiteX10" fmla="*/ 253627 w 667170"/>
                  <a:gd name="connsiteY10" fmla="*/ 491395 h 837247"/>
                  <a:gd name="connsiteX11" fmla="*/ 396788 w 667170"/>
                  <a:gd name="connsiteY11" fmla="*/ 491395 h 837247"/>
                  <a:gd name="connsiteX12" fmla="*/ 515564 w 667170"/>
                  <a:gd name="connsiteY12" fmla="*/ 595694 h 837247"/>
                  <a:gd name="connsiteX13" fmla="*/ 343924 w 667170"/>
                  <a:gd name="connsiteY13" fmla="*/ 698087 h 837247"/>
                  <a:gd name="connsiteX14" fmla="*/ 68080 w 667170"/>
                  <a:gd name="connsiteY14" fmla="*/ 640842 h 837247"/>
                  <a:gd name="connsiteX15" fmla="*/ 13978 w 667170"/>
                  <a:gd name="connsiteY15" fmla="*/ 768572 h 837247"/>
                  <a:gd name="connsiteX16" fmla="*/ 328017 w 667170"/>
                  <a:gd name="connsiteY16" fmla="*/ 837247 h 837247"/>
                  <a:gd name="connsiteX17" fmla="*/ 666821 w 667170"/>
                  <a:gd name="connsiteY17" fmla="*/ 593598 h 837247"/>
                  <a:gd name="connsiteX18" fmla="*/ 413552 w 667170"/>
                  <a:gd name="connsiteY18" fmla="*/ 346234 h 83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7170" h="837247">
                    <a:moveTo>
                      <a:pt x="413552" y="346234"/>
                    </a:moveTo>
                    <a:lnTo>
                      <a:pt x="413552" y="346043"/>
                    </a:lnTo>
                    <a:lnTo>
                      <a:pt x="270391" y="346043"/>
                    </a:lnTo>
                    <a:cubicBezTo>
                      <a:pt x="190857" y="346043"/>
                      <a:pt x="148376" y="315373"/>
                      <a:pt x="151614" y="241649"/>
                    </a:cubicBezTo>
                    <a:cubicBezTo>
                      <a:pt x="154948" y="163830"/>
                      <a:pt x="239720" y="139256"/>
                      <a:pt x="323255" y="139256"/>
                    </a:cubicBezTo>
                    <a:cubicBezTo>
                      <a:pt x="442317" y="139256"/>
                      <a:pt x="530233" y="167545"/>
                      <a:pt x="571952" y="184309"/>
                    </a:cubicBezTo>
                    <a:lnTo>
                      <a:pt x="626531" y="55912"/>
                    </a:lnTo>
                    <a:cubicBezTo>
                      <a:pt x="580715" y="36004"/>
                      <a:pt x="478607" y="0"/>
                      <a:pt x="339161" y="0"/>
                    </a:cubicBezTo>
                    <a:cubicBezTo>
                      <a:pt x="199906" y="0"/>
                      <a:pt x="8549" y="55245"/>
                      <a:pt x="357" y="243650"/>
                    </a:cubicBezTo>
                    <a:cubicBezTo>
                      <a:pt x="-7644" y="427196"/>
                      <a:pt x="120086" y="488252"/>
                      <a:pt x="253627" y="491204"/>
                    </a:cubicBezTo>
                    <a:lnTo>
                      <a:pt x="253627" y="491395"/>
                    </a:lnTo>
                    <a:lnTo>
                      <a:pt x="396788" y="491395"/>
                    </a:lnTo>
                    <a:cubicBezTo>
                      <a:pt x="476321" y="491395"/>
                      <a:pt x="518803" y="522065"/>
                      <a:pt x="515564" y="595694"/>
                    </a:cubicBezTo>
                    <a:cubicBezTo>
                      <a:pt x="512231" y="673513"/>
                      <a:pt x="427458" y="698087"/>
                      <a:pt x="343924" y="698087"/>
                    </a:cubicBezTo>
                    <a:cubicBezTo>
                      <a:pt x="174855" y="698087"/>
                      <a:pt x="68080" y="640842"/>
                      <a:pt x="68080" y="640842"/>
                    </a:cubicBezTo>
                    <a:lnTo>
                      <a:pt x="13978" y="768572"/>
                    </a:lnTo>
                    <a:cubicBezTo>
                      <a:pt x="13978" y="768572"/>
                      <a:pt x="135612" y="837247"/>
                      <a:pt x="328017" y="837247"/>
                    </a:cubicBezTo>
                    <a:cubicBezTo>
                      <a:pt x="467273" y="837247"/>
                      <a:pt x="658630" y="782003"/>
                      <a:pt x="666821" y="593598"/>
                    </a:cubicBezTo>
                    <a:cubicBezTo>
                      <a:pt x="674727" y="410337"/>
                      <a:pt x="547092" y="349282"/>
                      <a:pt x="413552" y="346234"/>
                    </a:cubicBezTo>
                    <a:close/>
                  </a:path>
                </a:pathLst>
              </a:custGeom>
              <a:solidFill>
                <a:srgbClr val="3C3C3C"/>
              </a:solidFill>
              <a:ln w="9525" cap="flat">
                <a:noFill/>
                <a:prstDash val="solid"/>
                <a:miter/>
              </a:ln>
            </p:spPr>
            <p:txBody>
              <a:bodyPr rtlCol="0" anchor="ctr"/>
              <a:lstStyle/>
              <a:p>
                <a:endParaRPr lang="fr-FR" dirty="0"/>
              </a:p>
            </p:txBody>
          </p:sp>
          <p:sp>
            <p:nvSpPr>
              <p:cNvPr id="34" name="Forme libre : forme 33">
                <a:extLst>
                  <a:ext uri="{FF2B5EF4-FFF2-40B4-BE49-F238E27FC236}">
                    <a16:creationId xmlns:a16="http://schemas.microsoft.com/office/drawing/2014/main" id="{C4D8D355-EDAD-414F-BF39-20AEE0C91120}"/>
                  </a:ext>
                </a:extLst>
              </p:cNvPr>
              <p:cNvSpPr/>
              <p:nvPr/>
            </p:nvSpPr>
            <p:spPr>
              <a:xfrm>
                <a:off x="2471737" y="3201066"/>
                <a:ext cx="761618" cy="833246"/>
              </a:xfrm>
              <a:custGeom>
                <a:avLst/>
                <a:gdLst>
                  <a:gd name="connsiteX0" fmla="*/ 378714 w 761618"/>
                  <a:gd name="connsiteY0" fmla="*/ 0 h 833246"/>
                  <a:gd name="connsiteX1" fmla="*/ 66485 w 761618"/>
                  <a:gd name="connsiteY1" fmla="*/ 51244 h 833246"/>
                  <a:gd name="connsiteX2" fmla="*/ 129445 w 761618"/>
                  <a:gd name="connsiteY2" fmla="*/ 179546 h 833246"/>
                  <a:gd name="connsiteX3" fmla="*/ 396716 w 761618"/>
                  <a:gd name="connsiteY3" fmla="*/ 139255 h 833246"/>
                  <a:gd name="connsiteX4" fmla="*/ 602552 w 761618"/>
                  <a:gd name="connsiteY4" fmla="*/ 288798 h 833246"/>
                  <a:gd name="connsiteX5" fmla="*/ 602552 w 761618"/>
                  <a:gd name="connsiteY5" fmla="*/ 338233 h 833246"/>
                  <a:gd name="connsiteX6" fmla="*/ 288322 w 761618"/>
                  <a:gd name="connsiteY6" fmla="*/ 338233 h 833246"/>
                  <a:gd name="connsiteX7" fmla="*/ 0 w 761618"/>
                  <a:gd name="connsiteY7" fmla="*/ 584645 h 833246"/>
                  <a:gd name="connsiteX8" fmla="*/ 310991 w 761618"/>
                  <a:gd name="connsiteY8" fmla="*/ 833247 h 833246"/>
                  <a:gd name="connsiteX9" fmla="*/ 602552 w 761618"/>
                  <a:gd name="connsiteY9" fmla="*/ 718756 h 833246"/>
                  <a:gd name="connsiteX10" fmla="*/ 602552 w 761618"/>
                  <a:gd name="connsiteY10" fmla="*/ 833247 h 833246"/>
                  <a:gd name="connsiteX11" fmla="*/ 761619 w 761618"/>
                  <a:gd name="connsiteY11" fmla="*/ 833247 h 833246"/>
                  <a:gd name="connsiteX12" fmla="*/ 761619 w 761618"/>
                  <a:gd name="connsiteY12" fmla="*/ 243554 h 833246"/>
                  <a:gd name="connsiteX13" fmla="*/ 378714 w 761618"/>
                  <a:gd name="connsiteY13" fmla="*/ 0 h 833246"/>
                  <a:gd name="connsiteX14" fmla="*/ 602552 w 761618"/>
                  <a:gd name="connsiteY14" fmla="*/ 507206 h 833246"/>
                  <a:gd name="connsiteX15" fmla="*/ 340328 w 761618"/>
                  <a:gd name="connsiteY15" fmla="*/ 701992 h 833246"/>
                  <a:gd name="connsiteX16" fmla="*/ 163068 w 761618"/>
                  <a:gd name="connsiteY16" fmla="*/ 582644 h 833246"/>
                  <a:gd name="connsiteX17" fmla="*/ 298323 w 761618"/>
                  <a:gd name="connsiteY17" fmla="*/ 463296 h 833246"/>
                  <a:gd name="connsiteX18" fmla="*/ 602647 w 761618"/>
                  <a:gd name="connsiteY18" fmla="*/ 463296 h 833246"/>
                  <a:gd name="connsiteX19" fmla="*/ 602647 w 761618"/>
                  <a:gd name="connsiteY19" fmla="*/ 507206 h 83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1618" h="833246">
                    <a:moveTo>
                      <a:pt x="378714" y="0"/>
                    </a:moveTo>
                    <a:cubicBezTo>
                      <a:pt x="232886" y="0"/>
                      <a:pt x="123063" y="30861"/>
                      <a:pt x="66485" y="51244"/>
                    </a:cubicBezTo>
                    <a:lnTo>
                      <a:pt x="129445" y="179546"/>
                    </a:lnTo>
                    <a:cubicBezTo>
                      <a:pt x="180880" y="162687"/>
                      <a:pt x="274320" y="139255"/>
                      <a:pt x="396716" y="139255"/>
                    </a:cubicBezTo>
                    <a:cubicBezTo>
                      <a:pt x="491204" y="139255"/>
                      <a:pt x="602552" y="164973"/>
                      <a:pt x="602552" y="288798"/>
                    </a:cubicBezTo>
                    <a:cubicBezTo>
                      <a:pt x="602552" y="288798"/>
                      <a:pt x="602361" y="334042"/>
                      <a:pt x="602552" y="338233"/>
                    </a:cubicBezTo>
                    <a:lnTo>
                      <a:pt x="288322" y="338233"/>
                    </a:lnTo>
                    <a:cubicBezTo>
                      <a:pt x="129254" y="338042"/>
                      <a:pt x="0" y="393763"/>
                      <a:pt x="0" y="584645"/>
                    </a:cubicBezTo>
                    <a:cubicBezTo>
                      <a:pt x="0" y="755332"/>
                      <a:pt x="139732" y="833247"/>
                      <a:pt x="310991" y="833247"/>
                    </a:cubicBezTo>
                    <a:cubicBezTo>
                      <a:pt x="513779" y="833247"/>
                      <a:pt x="602552" y="718756"/>
                      <a:pt x="602552" y="718756"/>
                    </a:cubicBezTo>
                    <a:lnTo>
                      <a:pt x="602552" y="833247"/>
                    </a:lnTo>
                    <a:lnTo>
                      <a:pt x="761619" y="833247"/>
                    </a:lnTo>
                    <a:lnTo>
                      <a:pt x="761619" y="243554"/>
                    </a:lnTo>
                    <a:cubicBezTo>
                      <a:pt x="752475" y="55150"/>
                      <a:pt x="536067" y="0"/>
                      <a:pt x="378714" y="0"/>
                    </a:cubicBezTo>
                    <a:close/>
                    <a:moveTo>
                      <a:pt x="602552" y="507206"/>
                    </a:moveTo>
                    <a:cubicBezTo>
                      <a:pt x="602552" y="630364"/>
                      <a:pt x="445294" y="701992"/>
                      <a:pt x="340328" y="701992"/>
                    </a:cubicBezTo>
                    <a:cubicBezTo>
                      <a:pt x="262795" y="701992"/>
                      <a:pt x="163068" y="676084"/>
                      <a:pt x="163068" y="582644"/>
                    </a:cubicBezTo>
                    <a:cubicBezTo>
                      <a:pt x="163068" y="489204"/>
                      <a:pt x="216789" y="463296"/>
                      <a:pt x="298323" y="463296"/>
                    </a:cubicBezTo>
                    <a:lnTo>
                      <a:pt x="602647" y="463296"/>
                    </a:lnTo>
                    <a:lnTo>
                      <a:pt x="602647" y="507206"/>
                    </a:lnTo>
                    <a:close/>
                  </a:path>
                </a:pathLst>
              </a:custGeom>
              <a:solidFill>
                <a:srgbClr val="3C3C3C"/>
              </a:solidFill>
              <a:ln w="9525" cap="flat">
                <a:noFill/>
                <a:prstDash val="solid"/>
                <a:miter/>
              </a:ln>
            </p:spPr>
            <p:txBody>
              <a:bodyPr rtlCol="0" anchor="ctr"/>
              <a:lstStyle/>
              <a:p>
                <a:endParaRPr lang="fr-FR" dirty="0"/>
              </a:p>
            </p:txBody>
          </p:sp>
        </p:grpSp>
        <p:sp>
          <p:nvSpPr>
            <p:cNvPr id="17" name="Forme libre : forme 16">
              <a:extLst>
                <a:ext uri="{FF2B5EF4-FFF2-40B4-BE49-F238E27FC236}">
                  <a16:creationId xmlns:a16="http://schemas.microsoft.com/office/drawing/2014/main" id="{7148A700-F7D8-4402-9F95-58B18F8C236D}"/>
                </a:ext>
              </a:extLst>
            </p:cNvPr>
            <p:cNvSpPr/>
            <p:nvPr/>
          </p:nvSpPr>
          <p:spPr>
            <a:xfrm>
              <a:off x="4142993" y="1104900"/>
              <a:ext cx="859916" cy="433102"/>
            </a:xfrm>
            <a:custGeom>
              <a:avLst/>
              <a:gdLst>
                <a:gd name="connsiteX0" fmla="*/ 859917 w 859916"/>
                <a:gd name="connsiteY0" fmla="*/ 124968 h 433102"/>
                <a:gd name="connsiteX1" fmla="*/ 431387 w 859916"/>
                <a:gd name="connsiteY1" fmla="*/ 0 h 433102"/>
                <a:gd name="connsiteX2" fmla="*/ 0 w 859916"/>
                <a:gd name="connsiteY2" fmla="*/ 118967 h 433102"/>
                <a:gd name="connsiteX3" fmla="*/ 430435 w 859916"/>
                <a:gd name="connsiteY3" fmla="*/ 433102 h 433102"/>
                <a:gd name="connsiteX4" fmla="*/ 859917 w 859916"/>
                <a:gd name="connsiteY4" fmla="*/ 124968 h 433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916" h="433102">
                  <a:moveTo>
                    <a:pt x="859917" y="124968"/>
                  </a:moveTo>
                  <a:cubicBezTo>
                    <a:pt x="742759" y="49720"/>
                    <a:pt x="588645" y="0"/>
                    <a:pt x="431387" y="0"/>
                  </a:cubicBezTo>
                  <a:cubicBezTo>
                    <a:pt x="285274" y="0"/>
                    <a:pt x="134779" y="35719"/>
                    <a:pt x="0" y="118967"/>
                  </a:cubicBezTo>
                  <a:cubicBezTo>
                    <a:pt x="0" y="118967"/>
                    <a:pt x="183642" y="432530"/>
                    <a:pt x="430435" y="433102"/>
                  </a:cubicBezTo>
                  <a:cubicBezTo>
                    <a:pt x="677132" y="433673"/>
                    <a:pt x="859917" y="124968"/>
                    <a:pt x="859917" y="124968"/>
                  </a:cubicBezTo>
                  <a:close/>
                </a:path>
              </a:pathLst>
            </a:custGeom>
            <a:solidFill>
              <a:srgbClr val="FFE800"/>
            </a:solidFill>
            <a:ln w="9525" cap="flat">
              <a:noFill/>
              <a:prstDash val="solid"/>
              <a:miter/>
            </a:ln>
          </p:spPr>
          <p:txBody>
            <a:bodyPr rtlCol="0" anchor="ctr"/>
            <a:lstStyle/>
            <a:p>
              <a:endParaRPr lang="fr-FR" dirty="0"/>
            </a:p>
          </p:txBody>
        </p:sp>
        <p:sp>
          <p:nvSpPr>
            <p:cNvPr id="18" name="Forme libre : forme 17">
              <a:extLst>
                <a:ext uri="{FF2B5EF4-FFF2-40B4-BE49-F238E27FC236}">
                  <a16:creationId xmlns:a16="http://schemas.microsoft.com/office/drawing/2014/main" id="{043231D7-5025-44C3-900B-149CF010FC9F}"/>
                </a:ext>
              </a:extLst>
            </p:cNvPr>
            <p:cNvSpPr/>
            <p:nvPr/>
          </p:nvSpPr>
          <p:spPr>
            <a:xfrm>
              <a:off x="3749374" y="1300924"/>
              <a:ext cx="466844" cy="817244"/>
            </a:xfrm>
            <a:custGeom>
              <a:avLst/>
              <a:gdLst>
                <a:gd name="connsiteX0" fmla="*/ 287416 w 466844"/>
                <a:gd name="connsiteY0" fmla="*/ 0 h 817244"/>
                <a:gd name="connsiteX1" fmla="*/ 40051 w 466844"/>
                <a:gd name="connsiteY1" fmla="*/ 371570 h 817244"/>
                <a:gd name="connsiteX2" fmla="*/ 24145 w 466844"/>
                <a:gd name="connsiteY2" fmla="*/ 817245 h 817244"/>
                <a:gd name="connsiteX3" fmla="*/ 451722 w 466844"/>
                <a:gd name="connsiteY3" fmla="*/ 506444 h 817244"/>
                <a:gd name="connsiteX4" fmla="*/ 287416 w 466844"/>
                <a:gd name="connsiteY4" fmla="*/ 0 h 817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844" h="817244">
                  <a:moveTo>
                    <a:pt x="287416" y="0"/>
                  </a:moveTo>
                  <a:cubicBezTo>
                    <a:pt x="175021" y="94488"/>
                    <a:pt x="88915" y="222123"/>
                    <a:pt x="40051" y="371570"/>
                  </a:cubicBezTo>
                  <a:cubicBezTo>
                    <a:pt x="-8907" y="521018"/>
                    <a:pt x="-11479" y="669322"/>
                    <a:pt x="24145" y="817245"/>
                  </a:cubicBezTo>
                  <a:cubicBezTo>
                    <a:pt x="24145" y="817245"/>
                    <a:pt x="374855" y="740855"/>
                    <a:pt x="451722" y="506444"/>
                  </a:cubicBezTo>
                  <a:cubicBezTo>
                    <a:pt x="528589" y="272034"/>
                    <a:pt x="287416" y="0"/>
                    <a:pt x="287416" y="0"/>
                  </a:cubicBezTo>
                  <a:close/>
                </a:path>
              </a:pathLst>
            </a:custGeom>
            <a:solidFill>
              <a:srgbClr val="FF9940"/>
            </a:solidFill>
            <a:ln w="9525" cap="flat">
              <a:noFill/>
              <a:prstDash val="solid"/>
              <a:miter/>
            </a:ln>
          </p:spPr>
          <p:txBody>
            <a:bodyPr rtlCol="0" anchor="ctr"/>
            <a:lstStyle/>
            <a:p>
              <a:endParaRPr lang="fr-FR" dirty="0"/>
            </a:p>
          </p:txBody>
        </p:sp>
        <p:sp>
          <p:nvSpPr>
            <p:cNvPr id="19" name="Forme libre : forme 18">
              <a:extLst>
                <a:ext uri="{FF2B5EF4-FFF2-40B4-BE49-F238E27FC236}">
                  <a16:creationId xmlns:a16="http://schemas.microsoft.com/office/drawing/2014/main" id="{A057539C-0DF8-4385-B5A0-076759EE1E9E}"/>
                </a:ext>
              </a:extLst>
            </p:cNvPr>
            <p:cNvSpPr/>
            <p:nvPr/>
          </p:nvSpPr>
          <p:spPr>
            <a:xfrm>
              <a:off x="3810094" y="2167431"/>
              <a:ext cx="695999" cy="571005"/>
            </a:xfrm>
            <a:custGeom>
              <a:avLst/>
              <a:gdLst>
                <a:gd name="connsiteX0" fmla="*/ 0 w 695999"/>
                <a:gd name="connsiteY0" fmla="*/ 63418 h 571005"/>
                <a:gd name="connsiteX1" fmla="*/ 274034 w 695999"/>
                <a:gd name="connsiteY1" fmla="*/ 414986 h 571005"/>
                <a:gd name="connsiteX2" fmla="*/ 693611 w 695999"/>
                <a:gd name="connsiteY2" fmla="*/ 571006 h 571005"/>
                <a:gd name="connsiteX3" fmla="*/ 529400 w 695999"/>
                <a:gd name="connsiteY3" fmla="*/ 65133 h 571005"/>
                <a:gd name="connsiteX4" fmla="*/ 0 w 695999"/>
                <a:gd name="connsiteY4" fmla="*/ 63418 h 571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999" h="571005">
                  <a:moveTo>
                    <a:pt x="0" y="63418"/>
                  </a:moveTo>
                  <a:cubicBezTo>
                    <a:pt x="57436" y="202198"/>
                    <a:pt x="148876" y="322022"/>
                    <a:pt x="274034" y="414986"/>
                  </a:cubicBezTo>
                  <a:cubicBezTo>
                    <a:pt x="400241" y="508712"/>
                    <a:pt x="552926" y="561671"/>
                    <a:pt x="693611" y="571006"/>
                  </a:cubicBezTo>
                  <a:cubicBezTo>
                    <a:pt x="693611" y="571006"/>
                    <a:pt x="728758" y="210675"/>
                    <a:pt x="529400" y="65133"/>
                  </a:cubicBezTo>
                  <a:cubicBezTo>
                    <a:pt x="330041" y="-80409"/>
                    <a:pt x="0" y="63418"/>
                    <a:pt x="0" y="63418"/>
                  </a:cubicBezTo>
                  <a:close/>
                </a:path>
              </a:pathLst>
            </a:custGeom>
            <a:solidFill>
              <a:srgbClr val="E1000F"/>
            </a:solidFill>
            <a:ln w="9525" cap="flat">
              <a:noFill/>
              <a:prstDash val="solid"/>
              <a:miter/>
            </a:ln>
          </p:spPr>
          <p:txBody>
            <a:bodyPr rtlCol="0" anchor="ctr"/>
            <a:lstStyle/>
            <a:p>
              <a:endParaRPr lang="fr-FR" dirty="0"/>
            </a:p>
          </p:txBody>
        </p:sp>
        <p:sp>
          <p:nvSpPr>
            <p:cNvPr id="20" name="Forme libre : forme 19">
              <a:extLst>
                <a:ext uri="{FF2B5EF4-FFF2-40B4-BE49-F238E27FC236}">
                  <a16:creationId xmlns:a16="http://schemas.microsoft.com/office/drawing/2014/main" id="{C9A25EC6-816D-4BF1-B5DF-B2396460CD9C}"/>
                </a:ext>
              </a:extLst>
            </p:cNvPr>
            <p:cNvSpPr/>
            <p:nvPr/>
          </p:nvSpPr>
          <p:spPr>
            <a:xfrm>
              <a:off x="4633686" y="2165635"/>
              <a:ext cx="694216" cy="572421"/>
            </a:xfrm>
            <a:custGeom>
              <a:avLst/>
              <a:gdLst>
                <a:gd name="connsiteX0" fmla="*/ 3178 w 694216"/>
                <a:gd name="connsiteY0" fmla="*/ 572422 h 572421"/>
                <a:gd name="connsiteX1" fmla="*/ 420087 w 694216"/>
                <a:gd name="connsiteY1" fmla="*/ 414783 h 572421"/>
                <a:gd name="connsiteX2" fmla="*/ 694217 w 694216"/>
                <a:gd name="connsiteY2" fmla="*/ 61024 h 572421"/>
                <a:gd name="connsiteX3" fmla="*/ 161960 w 694216"/>
                <a:gd name="connsiteY3" fmla="*/ 66930 h 572421"/>
                <a:gd name="connsiteX4" fmla="*/ 3178 w 694216"/>
                <a:gd name="connsiteY4" fmla="*/ 572422 h 57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16" h="572421">
                  <a:moveTo>
                    <a:pt x="3178" y="572422"/>
                  </a:moveTo>
                  <a:cubicBezTo>
                    <a:pt x="160817" y="556705"/>
                    <a:pt x="292738" y="506985"/>
                    <a:pt x="420087" y="414783"/>
                  </a:cubicBezTo>
                  <a:cubicBezTo>
                    <a:pt x="543341" y="325533"/>
                    <a:pt x="637162" y="199327"/>
                    <a:pt x="694217" y="61024"/>
                  </a:cubicBezTo>
                  <a:cubicBezTo>
                    <a:pt x="694217" y="61024"/>
                    <a:pt x="360080" y="-80136"/>
                    <a:pt x="161960" y="66930"/>
                  </a:cubicBezTo>
                  <a:cubicBezTo>
                    <a:pt x="-36160" y="213996"/>
                    <a:pt x="3178" y="572422"/>
                    <a:pt x="3178" y="572422"/>
                  </a:cubicBezTo>
                  <a:close/>
                </a:path>
              </a:pathLst>
            </a:custGeom>
            <a:solidFill>
              <a:srgbClr val="5770BE"/>
            </a:solidFill>
            <a:ln w="9525" cap="flat">
              <a:noFill/>
              <a:prstDash val="solid"/>
              <a:miter/>
            </a:ln>
          </p:spPr>
          <p:txBody>
            <a:bodyPr rtlCol="0" anchor="ctr"/>
            <a:lstStyle/>
            <a:p>
              <a:endParaRPr lang="fr-FR" dirty="0"/>
            </a:p>
          </p:txBody>
        </p:sp>
        <p:sp>
          <p:nvSpPr>
            <p:cNvPr id="21" name="Forme libre : forme 20">
              <a:extLst>
                <a:ext uri="{FF2B5EF4-FFF2-40B4-BE49-F238E27FC236}">
                  <a16:creationId xmlns:a16="http://schemas.microsoft.com/office/drawing/2014/main" id="{B6F03869-A025-426A-8DB2-BBE57A2FA149}"/>
                </a:ext>
              </a:extLst>
            </p:cNvPr>
            <p:cNvSpPr/>
            <p:nvPr/>
          </p:nvSpPr>
          <p:spPr>
            <a:xfrm>
              <a:off x="4920405" y="1302353"/>
              <a:ext cx="465742" cy="817435"/>
            </a:xfrm>
            <a:custGeom>
              <a:avLst/>
              <a:gdLst>
                <a:gd name="connsiteX0" fmla="*/ 441883 w 465742"/>
                <a:gd name="connsiteY0" fmla="*/ 817436 h 817435"/>
                <a:gd name="connsiteX1" fmla="*/ 427024 w 465742"/>
                <a:gd name="connsiteY1" fmla="*/ 371189 h 817435"/>
                <a:gd name="connsiteX2" fmla="*/ 180707 w 465742"/>
                <a:gd name="connsiteY2" fmla="*/ 0 h 817435"/>
                <a:gd name="connsiteX3" fmla="*/ 14687 w 465742"/>
                <a:gd name="connsiteY3" fmla="*/ 504158 h 817435"/>
                <a:gd name="connsiteX4" fmla="*/ 441883 w 465742"/>
                <a:gd name="connsiteY4" fmla="*/ 817436 h 817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742" h="817435">
                  <a:moveTo>
                    <a:pt x="441883" y="817436"/>
                  </a:moveTo>
                  <a:cubicBezTo>
                    <a:pt x="476268" y="675799"/>
                    <a:pt x="475316" y="520827"/>
                    <a:pt x="427024" y="371189"/>
                  </a:cubicBezTo>
                  <a:cubicBezTo>
                    <a:pt x="378732" y="221552"/>
                    <a:pt x="292340" y="97917"/>
                    <a:pt x="180707" y="0"/>
                  </a:cubicBezTo>
                  <a:cubicBezTo>
                    <a:pt x="180707" y="0"/>
                    <a:pt x="-61037" y="269272"/>
                    <a:pt x="14687" y="504158"/>
                  </a:cubicBezTo>
                  <a:cubicBezTo>
                    <a:pt x="90410" y="739045"/>
                    <a:pt x="441883" y="817436"/>
                    <a:pt x="441883" y="817436"/>
                  </a:cubicBezTo>
                  <a:close/>
                </a:path>
              </a:pathLst>
            </a:custGeom>
            <a:solidFill>
              <a:srgbClr val="00AC8C"/>
            </a:solidFill>
            <a:ln w="9525" cap="flat">
              <a:noFill/>
              <a:prstDash val="solid"/>
              <a:miter/>
            </a:ln>
          </p:spPr>
          <p:txBody>
            <a:bodyPr rtlCol="0" anchor="ctr"/>
            <a:lstStyle/>
            <a:p>
              <a:endParaRPr lang="fr-FR" dirty="0"/>
            </a:p>
          </p:txBody>
        </p:sp>
      </p:grpSp>
      <p:sp>
        <p:nvSpPr>
          <p:cNvPr id="36" name="Espace réservé du texte 10">
            <a:extLst>
              <a:ext uri="{FF2B5EF4-FFF2-40B4-BE49-F238E27FC236}">
                <a16:creationId xmlns:a16="http://schemas.microsoft.com/office/drawing/2014/main" id="{F1AA8A00-22A6-4AC2-960F-2483AE678205}"/>
              </a:ext>
            </a:extLst>
          </p:cNvPr>
          <p:cNvSpPr>
            <a:spLocks noGrp="1"/>
          </p:cNvSpPr>
          <p:nvPr>
            <p:ph type="body" sz="quarter" idx="14" hasCustomPrompt="1"/>
          </p:nvPr>
        </p:nvSpPr>
        <p:spPr bwMode="gray">
          <a:xfrm>
            <a:off x="360000" y="2346046"/>
            <a:ext cx="8424000" cy="2077200"/>
          </a:xfrm>
        </p:spPr>
        <p:txBody>
          <a:bodyPr/>
          <a:lstStyle>
            <a:lvl1pPr>
              <a:lnSpc>
                <a:spcPct val="90000"/>
              </a:lnSpc>
              <a:spcAft>
                <a:spcPts val="0"/>
              </a:spcAft>
              <a:defRPr sz="3250" b="1" cap="all" baseline="0">
                <a:solidFill>
                  <a:srgbClr val="262626"/>
                </a:solidFill>
              </a:defRPr>
            </a:lvl1pPr>
            <a:lvl2pPr marL="0" indent="0">
              <a:spcBef>
                <a:spcPts val="500"/>
              </a:spcBef>
              <a:spcAft>
                <a:spcPts val="0"/>
              </a:spcAft>
              <a:buNone/>
              <a:defRPr sz="1850" baseline="0"/>
            </a:lvl2pPr>
          </a:lstStyle>
          <a:p>
            <a:pPr lvl="0"/>
            <a:r>
              <a:rPr lang="fr-FR" dirty="0" smtClean="0"/>
              <a:t>Titre de la présentation </a:t>
            </a:r>
            <a:br>
              <a:rPr lang="fr-FR" dirty="0" smtClean="0"/>
            </a:br>
            <a:r>
              <a:rPr lang="fr-FR" dirty="0" smtClean="0"/>
              <a:t>sur deux lignes maximum</a:t>
            </a:r>
            <a:endParaRPr lang="fr-FR" dirty="0"/>
          </a:p>
          <a:p>
            <a:pPr lvl="1"/>
            <a:r>
              <a:rPr lang="fr-FR" dirty="0" smtClean="0"/>
              <a:t>Sous-titre de la présentation </a:t>
            </a:r>
            <a:br>
              <a:rPr lang="fr-FR" dirty="0" smtClean="0"/>
            </a:br>
            <a:r>
              <a:rPr lang="fr-FR" dirty="0" smtClean="0"/>
              <a:t>sur deux lignes maximum</a:t>
            </a:r>
            <a:endParaRPr lang="fr-FR" dirty="0"/>
          </a:p>
        </p:txBody>
      </p:sp>
      <p:sp>
        <p:nvSpPr>
          <p:cNvPr id="7" name="Espace réservé de la date 6">
            <a:extLst>
              <a:ext uri="{FF2B5EF4-FFF2-40B4-BE49-F238E27FC236}">
                <a16:creationId xmlns:a16="http://schemas.microsoft.com/office/drawing/2014/main" id="{972FC0E8-6F73-4131-92BB-23652B1A5AB6}"/>
              </a:ext>
            </a:extLst>
          </p:cNvPr>
          <p:cNvSpPr>
            <a:spLocks noGrp="1"/>
          </p:cNvSpPr>
          <p:nvPr>
            <p:ph type="dt" sz="half" idx="15"/>
          </p:nvPr>
        </p:nvSpPr>
        <p:spPr>
          <a:xfrm>
            <a:off x="7699725" y="4659675"/>
            <a:ext cx="1170000" cy="211929"/>
          </a:xfrm>
        </p:spPr>
        <p:txBody>
          <a:bodyPr>
            <a:noAutofit/>
          </a:bodyPr>
          <a:lstStyle/>
          <a:p>
            <a:pPr algn="r"/>
            <a:r>
              <a:rPr lang="fr-FR" cap="all" dirty="0" smtClean="0"/>
              <a:t>XX/XX/2021</a:t>
            </a:r>
            <a:endParaRPr lang="fr-FR" cap="all" dirty="0"/>
          </a:p>
        </p:txBody>
      </p:sp>
      <p:sp>
        <p:nvSpPr>
          <p:cNvPr id="9" name="Espace réservé du numéro de diapositive 8">
            <a:extLst>
              <a:ext uri="{FF2B5EF4-FFF2-40B4-BE49-F238E27FC236}">
                <a16:creationId xmlns:a16="http://schemas.microsoft.com/office/drawing/2014/main" id="{471DF7BD-76CD-45EB-8FE8-07FE684BDF9D}"/>
              </a:ext>
            </a:extLst>
          </p:cNvPr>
          <p:cNvSpPr>
            <a:spLocks noGrp="1"/>
          </p:cNvSpPr>
          <p:nvPr>
            <p:ph type="sldNum" sz="quarter" idx="17"/>
          </p:nvPr>
        </p:nvSpPr>
        <p:spPr/>
        <p:txBody>
          <a:bodyPr>
            <a:noAutofit/>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0724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solidFill>
                  <a:srgbClr val="262626"/>
                </a:solidFill>
              </a:defRPr>
            </a:lvl1pPr>
          </a:lstStyle>
          <a:p>
            <a:r>
              <a:rPr lang="fr-FR" dirty="0" smtClean="0"/>
              <a:t>Sommaire</a:t>
            </a:r>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None/>
              <a:defRPr b="1">
                <a:solidFill>
                  <a:schemeClr val="tx2"/>
                </a:solidFill>
              </a:defRPr>
            </a:lvl1pPr>
            <a:lvl2pPr marL="324000" indent="-144000">
              <a:spcBef>
                <a:spcPts val="600"/>
              </a:spcBef>
              <a:spcAft>
                <a:spcPts val="800"/>
              </a:spcAft>
              <a:buFont typeface="+mj-lt"/>
              <a:buAutoNum type="alphaLcPeriod"/>
              <a:defRPr>
                <a:solidFill>
                  <a:srgbClr val="262626"/>
                </a:solidFill>
              </a:defRPr>
            </a:lvl2pPr>
          </a:lstStyle>
          <a:p>
            <a:pPr lvl="0"/>
            <a:r>
              <a:rPr lang="fr-FR" dirty="0" smtClean="0"/>
              <a:t>1. Titre </a:t>
            </a:r>
            <a:r>
              <a:rPr lang="fr-FR" dirty="0"/>
              <a:t>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None/>
              <a:defRPr b="1">
                <a:solidFill>
                  <a:schemeClr val="accent2"/>
                </a:solidFill>
              </a:defRPr>
            </a:lvl1pPr>
            <a:lvl2pPr marL="324000" indent="-144000">
              <a:spcBef>
                <a:spcPts val="600"/>
              </a:spcBef>
              <a:spcAft>
                <a:spcPts val="800"/>
              </a:spcAft>
              <a:buFont typeface="+mj-lt"/>
              <a:buAutoNum type="alphaLcPeriod"/>
              <a:defRPr>
                <a:solidFill>
                  <a:srgbClr val="262626"/>
                </a:solidFill>
              </a:defRPr>
            </a:lvl2pPr>
          </a:lstStyle>
          <a:p>
            <a:pPr lvl="0"/>
            <a:r>
              <a:rPr lang="fr-FR" dirty="0" smtClean="0"/>
              <a:t>2. Titre </a:t>
            </a:r>
            <a:r>
              <a:rPr lang="fr-FR" dirty="0"/>
              <a:t>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None/>
              <a:defRPr b="1">
                <a:solidFill>
                  <a:srgbClr val="5770BE"/>
                </a:solidFill>
              </a:defRPr>
            </a:lvl1pPr>
            <a:lvl2pPr marL="324000" indent="-144000">
              <a:spcBef>
                <a:spcPts val="600"/>
              </a:spcBef>
              <a:spcAft>
                <a:spcPts val="800"/>
              </a:spcAft>
              <a:buFont typeface="+mj-lt"/>
              <a:buAutoNum type="alphaLcPeriod"/>
              <a:defRPr>
                <a:solidFill>
                  <a:srgbClr val="262626"/>
                </a:solidFill>
              </a:defRPr>
            </a:lvl2pPr>
          </a:lstStyle>
          <a:p>
            <a:pPr lvl="0"/>
            <a:r>
              <a:rPr lang="fr-FR" dirty="0" smtClean="0"/>
              <a:t>3. Titre </a:t>
            </a:r>
            <a:r>
              <a:rPr lang="fr-FR" dirty="0"/>
              <a:t>de la partie</a:t>
            </a:r>
          </a:p>
          <a:p>
            <a:pPr lvl="1"/>
            <a:r>
              <a:rPr lang="fr-FR" dirty="0"/>
              <a:t>Deuxième niveau</a:t>
            </a:r>
          </a:p>
        </p:txBody>
      </p:sp>
      <p:sp>
        <p:nvSpPr>
          <p:cNvPr id="6" name="Espace réservé de la date 5">
            <a:extLst>
              <a:ext uri="{FF2B5EF4-FFF2-40B4-BE49-F238E27FC236}">
                <a16:creationId xmlns:a16="http://schemas.microsoft.com/office/drawing/2014/main" id="{BA039719-59E1-499E-AE38-46FC3D06F2F1}"/>
              </a:ext>
            </a:extLst>
          </p:cNvPr>
          <p:cNvSpPr>
            <a:spLocks noGrp="1"/>
          </p:cNvSpPr>
          <p:nvPr>
            <p:ph type="dt" sz="half" idx="16"/>
          </p:nvPr>
        </p:nvSpPr>
        <p:spPr/>
        <p:txBody>
          <a:bodyPr/>
          <a:lstStyle>
            <a:lvl1pPr>
              <a:defRPr>
                <a:solidFill>
                  <a:srgbClr val="262626"/>
                </a:solidFill>
              </a:defRPr>
            </a:lvl1pPr>
          </a:lstStyle>
          <a:p>
            <a:pPr algn="r"/>
            <a:r>
              <a:rPr lang="fr-FR" cap="all" dirty="0" smtClean="0"/>
              <a:t>XX/XX/2021</a:t>
            </a:r>
            <a:endParaRPr lang="fr-FR" cap="all" dirty="0"/>
          </a:p>
        </p:txBody>
      </p:sp>
      <p:sp>
        <p:nvSpPr>
          <p:cNvPr id="7" name="Espace réservé du pied de page 6">
            <a:extLst>
              <a:ext uri="{FF2B5EF4-FFF2-40B4-BE49-F238E27FC236}">
                <a16:creationId xmlns:a16="http://schemas.microsoft.com/office/drawing/2014/main" id="{54460079-5C05-4907-83D0-F6C237D493D1}"/>
              </a:ext>
            </a:extLst>
          </p:cNvPr>
          <p:cNvSpPr>
            <a:spLocks noGrp="1"/>
          </p:cNvSpPr>
          <p:nvPr>
            <p:ph type="ftr" sz="quarter" idx="17"/>
          </p:nvPr>
        </p:nvSpPr>
        <p:spPr/>
        <p:txBody>
          <a:bodyPr/>
          <a:lstStyle>
            <a:lvl1pPr>
              <a:defRPr>
                <a:solidFill>
                  <a:srgbClr val="262626"/>
                </a:solidFill>
              </a:defRPr>
            </a:lvl1pPr>
          </a:lstStyle>
          <a:p>
            <a:r>
              <a:rPr lang="fr-FR" dirty="0" smtClean="0"/>
              <a:t>Titre de la présentation sur une seule ligne</a:t>
            </a:r>
            <a:endParaRPr lang="fr-FR" dirty="0"/>
          </a:p>
        </p:txBody>
      </p:sp>
      <p:sp>
        <p:nvSpPr>
          <p:cNvPr id="11" name="Espace réservé du numéro de diapositive 10">
            <a:extLst>
              <a:ext uri="{FF2B5EF4-FFF2-40B4-BE49-F238E27FC236}">
                <a16:creationId xmlns:a16="http://schemas.microsoft.com/office/drawing/2014/main" id="{72E177FF-2AD8-4CAF-A3FD-3CF7C14C521F}"/>
              </a:ext>
            </a:extLst>
          </p:cNvPr>
          <p:cNvSpPr>
            <a:spLocks noGrp="1"/>
          </p:cNvSpPr>
          <p:nvPr>
            <p:ph type="sldNum" sz="quarter" idx="18"/>
          </p:nvPr>
        </p:nvSpPr>
        <p:spPr/>
        <p:txBody>
          <a:bodyPr/>
          <a:lstStyle>
            <a:lvl1pPr>
              <a:defRPr>
                <a:solidFill>
                  <a:srgbClr val="262626"/>
                </a:solidFill>
              </a:defRPr>
            </a:lvl1pPr>
          </a:lstStyle>
          <a:p>
            <a:fld id="{733122C9-A0B9-462F-8757-0847AD287B63}" type="slidenum">
              <a:rPr lang="fr-FR" smtClean="0"/>
              <a:pPr/>
              <a:t>‹N°›</a:t>
            </a:fld>
            <a:endParaRPr lang="fr-FR" dirty="0"/>
          </a:p>
        </p:txBody>
      </p:sp>
      <p:grpSp>
        <p:nvGrpSpPr>
          <p:cNvPr id="42" name="Groupe 41">
            <a:extLst>
              <a:ext uri="{FF2B5EF4-FFF2-40B4-BE49-F238E27FC236}">
                <a16:creationId xmlns:a16="http://schemas.microsoft.com/office/drawing/2014/main" id="{DD31BDFD-FADC-44D8-B829-1A31B7858F66}"/>
              </a:ext>
            </a:extLst>
          </p:cNvPr>
          <p:cNvGrpSpPr/>
          <p:nvPr userDrawn="1"/>
        </p:nvGrpSpPr>
        <p:grpSpPr>
          <a:xfrm>
            <a:off x="8503443" y="178606"/>
            <a:ext cx="273845" cy="380988"/>
            <a:chOff x="2724335" y="0"/>
            <a:chExt cx="3694565" cy="5140087"/>
          </a:xfrm>
        </p:grpSpPr>
        <p:grpSp>
          <p:nvGrpSpPr>
            <p:cNvPr id="43" name="Groupe 42">
              <a:extLst>
                <a:ext uri="{FF2B5EF4-FFF2-40B4-BE49-F238E27FC236}">
                  <a16:creationId xmlns:a16="http://schemas.microsoft.com/office/drawing/2014/main" id="{68948EC5-1067-4566-82C7-B6A31FB381EE}"/>
                </a:ext>
              </a:extLst>
            </p:cNvPr>
            <p:cNvGrpSpPr/>
            <p:nvPr userDrawn="1"/>
          </p:nvGrpSpPr>
          <p:grpSpPr>
            <a:xfrm>
              <a:off x="2724335" y="4398358"/>
              <a:ext cx="3694565" cy="741729"/>
              <a:chOff x="2724335" y="4398358"/>
              <a:chExt cx="3694565" cy="741729"/>
            </a:xfrm>
          </p:grpSpPr>
          <p:sp>
            <p:nvSpPr>
              <p:cNvPr id="50" name="Forme libre : forme 49">
                <a:extLst>
                  <a:ext uri="{FF2B5EF4-FFF2-40B4-BE49-F238E27FC236}">
                    <a16:creationId xmlns:a16="http://schemas.microsoft.com/office/drawing/2014/main" id="{A9721D01-449C-4E27-8D95-CB388E166391}"/>
                  </a:ext>
                </a:extLst>
              </p:cNvPr>
              <p:cNvSpPr/>
              <p:nvPr/>
            </p:nvSpPr>
            <p:spPr>
              <a:xfrm>
                <a:off x="3554785" y="4412423"/>
                <a:ext cx="659499" cy="722420"/>
              </a:xfrm>
              <a:custGeom>
                <a:avLst/>
                <a:gdLst>
                  <a:gd name="connsiteX0" fmla="*/ 391256 w 659499"/>
                  <a:gd name="connsiteY0" fmla="*/ 0 h 722420"/>
                  <a:gd name="connsiteX1" fmla="*/ 139990 w 659499"/>
                  <a:gd name="connsiteY1" fmla="*/ 100540 h 722420"/>
                  <a:gd name="connsiteX2" fmla="*/ 139990 w 659499"/>
                  <a:gd name="connsiteY2" fmla="*/ 0 h 722420"/>
                  <a:gd name="connsiteX3" fmla="*/ 0 w 659499"/>
                  <a:gd name="connsiteY3" fmla="*/ 0 h 722420"/>
                  <a:gd name="connsiteX4" fmla="*/ 0 w 659499"/>
                  <a:gd name="connsiteY4" fmla="*/ 722421 h 722420"/>
                  <a:gd name="connsiteX5" fmla="*/ 140073 w 659499"/>
                  <a:gd name="connsiteY5" fmla="*/ 722421 h 722420"/>
                  <a:gd name="connsiteX6" fmla="*/ 140073 w 659499"/>
                  <a:gd name="connsiteY6" fmla="*/ 283142 h 722420"/>
                  <a:gd name="connsiteX7" fmla="*/ 366037 w 659499"/>
                  <a:gd name="connsiteY7" fmla="*/ 115438 h 722420"/>
                  <a:gd name="connsiteX8" fmla="*/ 518928 w 659499"/>
                  <a:gd name="connsiteY8" fmla="*/ 243442 h 722420"/>
                  <a:gd name="connsiteX9" fmla="*/ 519427 w 659499"/>
                  <a:gd name="connsiteY9" fmla="*/ 243442 h 722420"/>
                  <a:gd name="connsiteX10" fmla="*/ 519427 w 659499"/>
                  <a:gd name="connsiteY10" fmla="*/ 722421 h 722420"/>
                  <a:gd name="connsiteX11" fmla="*/ 659500 w 659499"/>
                  <a:gd name="connsiteY11" fmla="*/ 722421 h 722420"/>
                  <a:gd name="connsiteX12" fmla="*/ 659500 w 659499"/>
                  <a:gd name="connsiteY12" fmla="*/ 243442 h 722420"/>
                  <a:gd name="connsiteX13" fmla="*/ 391256 w 659499"/>
                  <a:gd name="connsiteY13" fmla="*/ 0 h 72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9499" h="722420">
                    <a:moveTo>
                      <a:pt x="391256" y="0"/>
                    </a:moveTo>
                    <a:cubicBezTo>
                      <a:pt x="218141" y="0"/>
                      <a:pt x="141488" y="98626"/>
                      <a:pt x="139990" y="100540"/>
                    </a:cubicBezTo>
                    <a:lnTo>
                      <a:pt x="139990" y="0"/>
                    </a:lnTo>
                    <a:lnTo>
                      <a:pt x="0" y="0"/>
                    </a:lnTo>
                    <a:lnTo>
                      <a:pt x="0" y="722421"/>
                    </a:lnTo>
                    <a:lnTo>
                      <a:pt x="140073" y="722421"/>
                    </a:lnTo>
                    <a:lnTo>
                      <a:pt x="140073" y="283142"/>
                    </a:lnTo>
                    <a:cubicBezTo>
                      <a:pt x="143069" y="177026"/>
                      <a:pt x="276567" y="115438"/>
                      <a:pt x="366037" y="115438"/>
                    </a:cubicBezTo>
                    <a:cubicBezTo>
                      <a:pt x="432870" y="115438"/>
                      <a:pt x="518928" y="161213"/>
                      <a:pt x="518928" y="243442"/>
                    </a:cubicBezTo>
                    <a:lnTo>
                      <a:pt x="519427" y="243442"/>
                    </a:lnTo>
                    <a:lnTo>
                      <a:pt x="519427" y="722421"/>
                    </a:lnTo>
                    <a:lnTo>
                      <a:pt x="659500" y="722421"/>
                    </a:lnTo>
                    <a:lnTo>
                      <a:pt x="659500" y="243442"/>
                    </a:lnTo>
                    <a:cubicBezTo>
                      <a:pt x="659417" y="80981"/>
                      <a:pt x="538986" y="0"/>
                      <a:pt x="391256" y="0"/>
                    </a:cubicBezTo>
                    <a:close/>
                  </a:path>
                </a:pathLst>
              </a:custGeom>
              <a:solidFill>
                <a:srgbClr val="3C3C3C"/>
              </a:solidFill>
              <a:ln w="8302" cap="flat">
                <a:noFill/>
                <a:prstDash val="solid"/>
                <a:miter/>
              </a:ln>
            </p:spPr>
            <p:txBody>
              <a:bodyPr rtlCol="0" anchor="ctr"/>
              <a:lstStyle/>
              <a:p>
                <a:endParaRPr lang="fr-FR" dirty="0"/>
              </a:p>
            </p:txBody>
          </p:sp>
          <p:sp>
            <p:nvSpPr>
              <p:cNvPr id="51" name="Forme libre : forme 50">
                <a:extLst>
                  <a:ext uri="{FF2B5EF4-FFF2-40B4-BE49-F238E27FC236}">
                    <a16:creationId xmlns:a16="http://schemas.microsoft.com/office/drawing/2014/main" id="{D4EF4E18-1600-4951-B2D3-81EA9BB0A9D0}"/>
                  </a:ext>
                </a:extLst>
              </p:cNvPr>
              <p:cNvSpPr/>
              <p:nvPr/>
            </p:nvSpPr>
            <p:spPr>
              <a:xfrm>
                <a:off x="5832180" y="4401770"/>
                <a:ext cx="586720" cy="736485"/>
              </a:xfrm>
              <a:custGeom>
                <a:avLst/>
                <a:gdLst>
                  <a:gd name="connsiteX0" fmla="*/ 363684 w 586720"/>
                  <a:gd name="connsiteY0" fmla="*/ 304532 h 736485"/>
                  <a:gd name="connsiteX1" fmla="*/ 363684 w 586720"/>
                  <a:gd name="connsiteY1" fmla="*/ 304365 h 736485"/>
                  <a:gd name="connsiteX2" fmla="*/ 237760 w 586720"/>
                  <a:gd name="connsiteY2" fmla="*/ 304365 h 736485"/>
                  <a:gd name="connsiteX3" fmla="*/ 133309 w 586720"/>
                  <a:gd name="connsiteY3" fmla="*/ 212565 h 736485"/>
                  <a:gd name="connsiteX4" fmla="*/ 284285 w 586720"/>
                  <a:gd name="connsiteY4" fmla="*/ 122512 h 736485"/>
                  <a:gd name="connsiteX5" fmla="*/ 503008 w 586720"/>
                  <a:gd name="connsiteY5" fmla="*/ 162128 h 736485"/>
                  <a:gd name="connsiteX6" fmla="*/ 551031 w 586720"/>
                  <a:gd name="connsiteY6" fmla="*/ 49188 h 736485"/>
                  <a:gd name="connsiteX7" fmla="*/ 298267 w 586720"/>
                  <a:gd name="connsiteY7" fmla="*/ 0 h 736485"/>
                  <a:gd name="connsiteX8" fmla="*/ 310 w 586720"/>
                  <a:gd name="connsiteY8" fmla="*/ 214313 h 736485"/>
                  <a:gd name="connsiteX9" fmla="*/ 223029 w 586720"/>
                  <a:gd name="connsiteY9" fmla="*/ 432037 h 736485"/>
                  <a:gd name="connsiteX10" fmla="*/ 223029 w 586720"/>
                  <a:gd name="connsiteY10" fmla="*/ 432204 h 736485"/>
                  <a:gd name="connsiteX11" fmla="*/ 348953 w 586720"/>
                  <a:gd name="connsiteY11" fmla="*/ 432204 h 736485"/>
                  <a:gd name="connsiteX12" fmla="*/ 453404 w 586720"/>
                  <a:gd name="connsiteY12" fmla="*/ 524005 h 736485"/>
                  <a:gd name="connsiteX13" fmla="*/ 302428 w 586720"/>
                  <a:gd name="connsiteY13" fmla="*/ 614057 h 736485"/>
                  <a:gd name="connsiteX14" fmla="*/ 59818 w 586720"/>
                  <a:gd name="connsiteY14" fmla="*/ 563704 h 736485"/>
                  <a:gd name="connsiteX15" fmla="*/ 12212 w 586720"/>
                  <a:gd name="connsiteY15" fmla="*/ 676062 h 736485"/>
                  <a:gd name="connsiteX16" fmla="*/ 288446 w 586720"/>
                  <a:gd name="connsiteY16" fmla="*/ 736486 h 736485"/>
                  <a:gd name="connsiteX17" fmla="*/ 586403 w 586720"/>
                  <a:gd name="connsiteY17" fmla="*/ 522173 h 736485"/>
                  <a:gd name="connsiteX18" fmla="*/ 363684 w 586720"/>
                  <a:gd name="connsiteY18" fmla="*/ 304532 h 73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720" h="736485">
                    <a:moveTo>
                      <a:pt x="363684" y="304532"/>
                    </a:moveTo>
                    <a:lnTo>
                      <a:pt x="363684" y="304365"/>
                    </a:lnTo>
                    <a:lnTo>
                      <a:pt x="237760" y="304365"/>
                    </a:lnTo>
                    <a:cubicBezTo>
                      <a:pt x="167765" y="304365"/>
                      <a:pt x="130479" y="277400"/>
                      <a:pt x="133309" y="212565"/>
                    </a:cubicBezTo>
                    <a:cubicBezTo>
                      <a:pt x="136305" y="144151"/>
                      <a:pt x="210794" y="122512"/>
                      <a:pt x="284285" y="122512"/>
                    </a:cubicBezTo>
                    <a:cubicBezTo>
                      <a:pt x="388986" y="122512"/>
                      <a:pt x="466305" y="147397"/>
                      <a:pt x="503008" y="162128"/>
                    </a:cubicBezTo>
                    <a:lnTo>
                      <a:pt x="551031" y="49188"/>
                    </a:lnTo>
                    <a:cubicBezTo>
                      <a:pt x="510748" y="31710"/>
                      <a:pt x="420945" y="0"/>
                      <a:pt x="298267" y="0"/>
                    </a:cubicBezTo>
                    <a:cubicBezTo>
                      <a:pt x="175838" y="0"/>
                      <a:pt x="7468" y="48605"/>
                      <a:pt x="310" y="214313"/>
                    </a:cubicBezTo>
                    <a:cubicBezTo>
                      <a:pt x="-6681" y="375775"/>
                      <a:pt x="105594" y="429457"/>
                      <a:pt x="223029" y="432037"/>
                    </a:cubicBezTo>
                    <a:lnTo>
                      <a:pt x="223029" y="432204"/>
                    </a:lnTo>
                    <a:lnTo>
                      <a:pt x="348953" y="432204"/>
                    </a:lnTo>
                    <a:cubicBezTo>
                      <a:pt x="418948" y="432204"/>
                      <a:pt x="456234" y="459170"/>
                      <a:pt x="453404" y="524005"/>
                    </a:cubicBezTo>
                    <a:cubicBezTo>
                      <a:pt x="450408" y="592418"/>
                      <a:pt x="375919" y="614057"/>
                      <a:pt x="302428" y="614057"/>
                    </a:cubicBezTo>
                    <a:cubicBezTo>
                      <a:pt x="153700" y="614057"/>
                      <a:pt x="59818" y="563704"/>
                      <a:pt x="59818" y="563704"/>
                    </a:cubicBezTo>
                    <a:lnTo>
                      <a:pt x="12212" y="676062"/>
                    </a:lnTo>
                    <a:cubicBezTo>
                      <a:pt x="12212" y="676062"/>
                      <a:pt x="119160" y="736486"/>
                      <a:pt x="288446" y="736486"/>
                    </a:cubicBezTo>
                    <a:cubicBezTo>
                      <a:pt x="410875" y="736486"/>
                      <a:pt x="579245" y="687881"/>
                      <a:pt x="586403" y="522173"/>
                    </a:cubicBezTo>
                    <a:cubicBezTo>
                      <a:pt x="593477" y="360877"/>
                      <a:pt x="481119" y="307195"/>
                      <a:pt x="363684" y="304532"/>
                    </a:cubicBezTo>
                    <a:close/>
                  </a:path>
                </a:pathLst>
              </a:custGeom>
              <a:solidFill>
                <a:srgbClr val="3C3C3C"/>
              </a:solidFill>
              <a:ln w="8302" cap="flat">
                <a:noFill/>
                <a:prstDash val="solid"/>
                <a:miter/>
              </a:ln>
            </p:spPr>
            <p:txBody>
              <a:bodyPr rtlCol="0" anchor="ctr"/>
              <a:lstStyle/>
              <a:p>
                <a:endParaRPr lang="fr-FR" dirty="0"/>
              </a:p>
            </p:txBody>
          </p:sp>
          <p:sp>
            <p:nvSpPr>
              <p:cNvPr id="52" name="Forme libre : forme 51">
                <a:extLst>
                  <a:ext uri="{FF2B5EF4-FFF2-40B4-BE49-F238E27FC236}">
                    <a16:creationId xmlns:a16="http://schemas.microsoft.com/office/drawing/2014/main" id="{3284962D-7A7F-4349-9250-20D40BD3FEC1}"/>
                  </a:ext>
                </a:extLst>
              </p:cNvPr>
              <p:cNvSpPr/>
              <p:nvPr/>
            </p:nvSpPr>
            <p:spPr>
              <a:xfrm>
                <a:off x="5027341" y="4398358"/>
                <a:ext cx="698034" cy="741729"/>
              </a:xfrm>
              <a:custGeom>
                <a:avLst/>
                <a:gdLst>
                  <a:gd name="connsiteX0" fmla="*/ 355135 w 698034"/>
                  <a:gd name="connsiteY0" fmla="*/ 0 h 741729"/>
                  <a:gd name="connsiteX1" fmla="*/ 0 w 698034"/>
                  <a:gd name="connsiteY1" fmla="*/ 377856 h 741729"/>
                  <a:gd name="connsiteX2" fmla="*/ 387594 w 698034"/>
                  <a:gd name="connsiteY2" fmla="*/ 741730 h 741729"/>
                  <a:gd name="connsiteX3" fmla="*/ 662996 w 698034"/>
                  <a:gd name="connsiteY3" fmla="*/ 681306 h 741729"/>
                  <a:gd name="connsiteX4" fmla="*/ 611394 w 698034"/>
                  <a:gd name="connsiteY4" fmla="*/ 573609 h 741729"/>
                  <a:gd name="connsiteX5" fmla="*/ 383266 w 698034"/>
                  <a:gd name="connsiteY5" fmla="*/ 618386 h 741729"/>
                  <a:gd name="connsiteX6" fmla="*/ 145233 w 698034"/>
                  <a:gd name="connsiteY6" fmla="*/ 432121 h 741729"/>
                  <a:gd name="connsiteX7" fmla="*/ 556297 w 698034"/>
                  <a:gd name="connsiteY7" fmla="*/ 432121 h 741729"/>
                  <a:gd name="connsiteX8" fmla="*/ 698035 w 698034"/>
                  <a:gd name="connsiteY8" fmla="*/ 432121 h 741729"/>
                  <a:gd name="connsiteX9" fmla="*/ 698035 w 698034"/>
                  <a:gd name="connsiteY9" fmla="*/ 369200 h 741729"/>
                  <a:gd name="connsiteX10" fmla="*/ 355135 w 698034"/>
                  <a:gd name="connsiteY10" fmla="*/ 0 h 741729"/>
                  <a:gd name="connsiteX11" fmla="*/ 146981 w 698034"/>
                  <a:gd name="connsiteY11" fmla="*/ 316684 h 741729"/>
                  <a:gd name="connsiteX12" fmla="*/ 360378 w 698034"/>
                  <a:gd name="connsiteY12" fmla="*/ 119017 h 741729"/>
                  <a:gd name="connsiteX13" fmla="*/ 554549 w 698034"/>
                  <a:gd name="connsiteY13" fmla="*/ 316684 h 741729"/>
                  <a:gd name="connsiteX14" fmla="*/ 146981 w 698034"/>
                  <a:gd name="connsiteY14" fmla="*/ 316684 h 74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34" h="741729">
                    <a:moveTo>
                      <a:pt x="355135" y="0"/>
                    </a:moveTo>
                    <a:cubicBezTo>
                      <a:pt x="152224" y="0"/>
                      <a:pt x="0" y="117185"/>
                      <a:pt x="0" y="377856"/>
                    </a:cubicBezTo>
                    <a:cubicBezTo>
                      <a:pt x="0" y="638443"/>
                      <a:pt x="191924" y="741730"/>
                      <a:pt x="387594" y="741730"/>
                    </a:cubicBezTo>
                    <a:cubicBezTo>
                      <a:pt x="568199" y="741730"/>
                      <a:pt x="662996" y="681306"/>
                      <a:pt x="662996" y="681306"/>
                    </a:cubicBezTo>
                    <a:lnTo>
                      <a:pt x="611394" y="573609"/>
                    </a:lnTo>
                    <a:cubicBezTo>
                      <a:pt x="611394" y="573609"/>
                      <a:pt x="541482" y="618386"/>
                      <a:pt x="383266" y="618386"/>
                    </a:cubicBezTo>
                    <a:cubicBezTo>
                      <a:pt x="276234" y="618386"/>
                      <a:pt x="160963" y="586010"/>
                      <a:pt x="145233" y="432121"/>
                    </a:cubicBezTo>
                    <a:lnTo>
                      <a:pt x="556297" y="432121"/>
                    </a:lnTo>
                    <a:lnTo>
                      <a:pt x="698035" y="432121"/>
                    </a:lnTo>
                    <a:lnTo>
                      <a:pt x="698035" y="369200"/>
                    </a:lnTo>
                    <a:cubicBezTo>
                      <a:pt x="698035" y="131251"/>
                      <a:pt x="587757" y="0"/>
                      <a:pt x="355135" y="0"/>
                    </a:cubicBezTo>
                    <a:close/>
                    <a:moveTo>
                      <a:pt x="146981" y="316684"/>
                    </a:moveTo>
                    <a:cubicBezTo>
                      <a:pt x="162711" y="164459"/>
                      <a:pt x="241445" y="119017"/>
                      <a:pt x="360378" y="119017"/>
                    </a:cubicBezTo>
                    <a:cubicBezTo>
                      <a:pt x="488050" y="119017"/>
                      <a:pt x="545810" y="180272"/>
                      <a:pt x="554549" y="316684"/>
                    </a:cubicBezTo>
                    <a:lnTo>
                      <a:pt x="146981" y="316684"/>
                    </a:lnTo>
                    <a:close/>
                  </a:path>
                </a:pathLst>
              </a:custGeom>
              <a:solidFill>
                <a:srgbClr val="3C3C3C"/>
              </a:solidFill>
              <a:ln w="8302" cap="flat">
                <a:noFill/>
                <a:prstDash val="solid"/>
                <a:miter/>
              </a:ln>
            </p:spPr>
            <p:txBody>
              <a:bodyPr rtlCol="0" anchor="ctr"/>
              <a:lstStyle/>
              <a:p>
                <a:endParaRPr lang="fr-FR" dirty="0"/>
              </a:p>
            </p:txBody>
          </p:sp>
          <p:sp>
            <p:nvSpPr>
              <p:cNvPr id="53" name="Forme libre : forme 52">
                <a:extLst>
                  <a:ext uri="{FF2B5EF4-FFF2-40B4-BE49-F238E27FC236}">
                    <a16:creationId xmlns:a16="http://schemas.microsoft.com/office/drawing/2014/main" id="{476FCF11-4108-40BC-8178-ADD787625181}"/>
                  </a:ext>
                </a:extLst>
              </p:cNvPr>
              <p:cNvSpPr/>
              <p:nvPr/>
            </p:nvSpPr>
            <p:spPr>
              <a:xfrm>
                <a:off x="4342812" y="4401770"/>
                <a:ext cx="586713" cy="736485"/>
              </a:xfrm>
              <a:custGeom>
                <a:avLst/>
                <a:gdLst>
                  <a:gd name="connsiteX0" fmla="*/ 363684 w 586713"/>
                  <a:gd name="connsiteY0" fmla="*/ 304532 h 736485"/>
                  <a:gd name="connsiteX1" fmla="*/ 363684 w 586713"/>
                  <a:gd name="connsiteY1" fmla="*/ 304365 h 736485"/>
                  <a:gd name="connsiteX2" fmla="*/ 237760 w 586713"/>
                  <a:gd name="connsiteY2" fmla="*/ 304365 h 736485"/>
                  <a:gd name="connsiteX3" fmla="*/ 133309 w 586713"/>
                  <a:gd name="connsiteY3" fmla="*/ 212565 h 736485"/>
                  <a:gd name="connsiteX4" fmla="*/ 284285 w 586713"/>
                  <a:gd name="connsiteY4" fmla="*/ 122512 h 736485"/>
                  <a:gd name="connsiteX5" fmla="*/ 503008 w 586713"/>
                  <a:gd name="connsiteY5" fmla="*/ 162128 h 736485"/>
                  <a:gd name="connsiteX6" fmla="*/ 551031 w 586713"/>
                  <a:gd name="connsiteY6" fmla="*/ 49188 h 736485"/>
                  <a:gd name="connsiteX7" fmla="*/ 298267 w 586713"/>
                  <a:gd name="connsiteY7" fmla="*/ 0 h 736485"/>
                  <a:gd name="connsiteX8" fmla="*/ 310 w 586713"/>
                  <a:gd name="connsiteY8" fmla="*/ 214313 h 736485"/>
                  <a:gd name="connsiteX9" fmla="*/ 223029 w 586713"/>
                  <a:gd name="connsiteY9" fmla="*/ 432037 h 736485"/>
                  <a:gd name="connsiteX10" fmla="*/ 223029 w 586713"/>
                  <a:gd name="connsiteY10" fmla="*/ 432204 h 736485"/>
                  <a:gd name="connsiteX11" fmla="*/ 348953 w 586713"/>
                  <a:gd name="connsiteY11" fmla="*/ 432204 h 736485"/>
                  <a:gd name="connsiteX12" fmla="*/ 453404 w 586713"/>
                  <a:gd name="connsiteY12" fmla="*/ 524005 h 736485"/>
                  <a:gd name="connsiteX13" fmla="*/ 302429 w 586713"/>
                  <a:gd name="connsiteY13" fmla="*/ 614057 h 736485"/>
                  <a:gd name="connsiteX14" fmla="*/ 59818 w 586713"/>
                  <a:gd name="connsiteY14" fmla="*/ 563704 h 736485"/>
                  <a:gd name="connsiteX15" fmla="*/ 12212 w 586713"/>
                  <a:gd name="connsiteY15" fmla="*/ 676062 h 736485"/>
                  <a:gd name="connsiteX16" fmla="*/ 288446 w 586713"/>
                  <a:gd name="connsiteY16" fmla="*/ 736486 h 736485"/>
                  <a:gd name="connsiteX17" fmla="*/ 586403 w 586713"/>
                  <a:gd name="connsiteY17" fmla="*/ 522173 h 736485"/>
                  <a:gd name="connsiteX18" fmla="*/ 363684 w 586713"/>
                  <a:gd name="connsiteY18" fmla="*/ 304532 h 73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713" h="736485">
                    <a:moveTo>
                      <a:pt x="363684" y="304532"/>
                    </a:moveTo>
                    <a:lnTo>
                      <a:pt x="363684" y="304365"/>
                    </a:lnTo>
                    <a:lnTo>
                      <a:pt x="237760" y="304365"/>
                    </a:lnTo>
                    <a:cubicBezTo>
                      <a:pt x="167765" y="304365"/>
                      <a:pt x="130479" y="277400"/>
                      <a:pt x="133309" y="212565"/>
                    </a:cubicBezTo>
                    <a:cubicBezTo>
                      <a:pt x="136305" y="144151"/>
                      <a:pt x="210794" y="122512"/>
                      <a:pt x="284285" y="122512"/>
                    </a:cubicBezTo>
                    <a:cubicBezTo>
                      <a:pt x="388986" y="122512"/>
                      <a:pt x="466305" y="147397"/>
                      <a:pt x="503008" y="162128"/>
                    </a:cubicBezTo>
                    <a:lnTo>
                      <a:pt x="551031" y="49188"/>
                    </a:lnTo>
                    <a:cubicBezTo>
                      <a:pt x="510749" y="31710"/>
                      <a:pt x="420945" y="0"/>
                      <a:pt x="298267" y="0"/>
                    </a:cubicBezTo>
                    <a:cubicBezTo>
                      <a:pt x="175838" y="0"/>
                      <a:pt x="7468" y="48605"/>
                      <a:pt x="310" y="214313"/>
                    </a:cubicBezTo>
                    <a:cubicBezTo>
                      <a:pt x="-6681" y="375775"/>
                      <a:pt x="105594" y="429457"/>
                      <a:pt x="223029" y="432037"/>
                    </a:cubicBezTo>
                    <a:lnTo>
                      <a:pt x="223029" y="432204"/>
                    </a:lnTo>
                    <a:lnTo>
                      <a:pt x="348953" y="432204"/>
                    </a:lnTo>
                    <a:cubicBezTo>
                      <a:pt x="418948" y="432204"/>
                      <a:pt x="456234" y="459170"/>
                      <a:pt x="453404" y="524005"/>
                    </a:cubicBezTo>
                    <a:cubicBezTo>
                      <a:pt x="450408" y="592418"/>
                      <a:pt x="375919" y="614057"/>
                      <a:pt x="302429" y="614057"/>
                    </a:cubicBezTo>
                    <a:cubicBezTo>
                      <a:pt x="153700" y="614057"/>
                      <a:pt x="59818" y="563704"/>
                      <a:pt x="59818" y="563704"/>
                    </a:cubicBezTo>
                    <a:lnTo>
                      <a:pt x="12212" y="676062"/>
                    </a:lnTo>
                    <a:cubicBezTo>
                      <a:pt x="12212" y="676062"/>
                      <a:pt x="119160" y="736486"/>
                      <a:pt x="288446" y="736486"/>
                    </a:cubicBezTo>
                    <a:cubicBezTo>
                      <a:pt x="410875" y="736486"/>
                      <a:pt x="579245" y="687881"/>
                      <a:pt x="586403" y="522173"/>
                    </a:cubicBezTo>
                    <a:cubicBezTo>
                      <a:pt x="593394" y="360877"/>
                      <a:pt x="481119" y="307195"/>
                      <a:pt x="363684" y="304532"/>
                    </a:cubicBezTo>
                    <a:close/>
                  </a:path>
                </a:pathLst>
              </a:custGeom>
              <a:solidFill>
                <a:srgbClr val="3C3C3C"/>
              </a:solidFill>
              <a:ln w="8302" cap="flat">
                <a:noFill/>
                <a:prstDash val="solid"/>
                <a:miter/>
              </a:ln>
            </p:spPr>
            <p:txBody>
              <a:bodyPr rtlCol="0" anchor="ctr"/>
              <a:lstStyle/>
              <a:p>
                <a:endParaRPr lang="fr-FR" dirty="0"/>
              </a:p>
            </p:txBody>
          </p:sp>
          <p:sp>
            <p:nvSpPr>
              <p:cNvPr id="54" name="Forme libre : forme 53">
                <a:extLst>
                  <a:ext uri="{FF2B5EF4-FFF2-40B4-BE49-F238E27FC236}">
                    <a16:creationId xmlns:a16="http://schemas.microsoft.com/office/drawing/2014/main" id="{D22E4527-8C28-490C-A537-25A59F3C9541}"/>
                  </a:ext>
                </a:extLst>
              </p:cNvPr>
              <p:cNvSpPr/>
              <p:nvPr/>
            </p:nvSpPr>
            <p:spPr>
              <a:xfrm>
                <a:off x="2724335" y="4403352"/>
                <a:ext cx="669903" cy="732990"/>
              </a:xfrm>
              <a:custGeom>
                <a:avLst/>
                <a:gdLst>
                  <a:gd name="connsiteX0" fmla="*/ 333079 w 669903"/>
                  <a:gd name="connsiteY0" fmla="*/ 0 h 732990"/>
                  <a:gd name="connsiteX1" fmla="*/ 58509 w 669903"/>
                  <a:gd name="connsiteY1" fmla="*/ 45026 h 732990"/>
                  <a:gd name="connsiteX2" fmla="*/ 113856 w 669903"/>
                  <a:gd name="connsiteY2" fmla="*/ 157884 h 732990"/>
                  <a:gd name="connsiteX3" fmla="*/ 348976 w 669903"/>
                  <a:gd name="connsiteY3" fmla="*/ 122429 h 732990"/>
                  <a:gd name="connsiteX4" fmla="*/ 530080 w 669903"/>
                  <a:gd name="connsiteY4" fmla="*/ 253929 h 732990"/>
                  <a:gd name="connsiteX5" fmla="*/ 530080 w 669903"/>
                  <a:gd name="connsiteY5" fmla="*/ 297374 h 732990"/>
                  <a:gd name="connsiteX6" fmla="*/ 253596 w 669903"/>
                  <a:gd name="connsiteY6" fmla="*/ 297374 h 732990"/>
                  <a:gd name="connsiteX7" fmla="*/ 0 w 669903"/>
                  <a:gd name="connsiteY7" fmla="*/ 514267 h 732990"/>
                  <a:gd name="connsiteX8" fmla="*/ 273571 w 669903"/>
                  <a:gd name="connsiteY8" fmla="*/ 732990 h 732990"/>
                  <a:gd name="connsiteX9" fmla="*/ 529997 w 669903"/>
                  <a:gd name="connsiteY9" fmla="*/ 632284 h 732990"/>
                  <a:gd name="connsiteX10" fmla="*/ 529997 w 669903"/>
                  <a:gd name="connsiteY10" fmla="*/ 732990 h 732990"/>
                  <a:gd name="connsiteX11" fmla="*/ 669903 w 669903"/>
                  <a:gd name="connsiteY11" fmla="*/ 732990 h 732990"/>
                  <a:gd name="connsiteX12" fmla="*/ 669903 w 669903"/>
                  <a:gd name="connsiteY12" fmla="*/ 214313 h 732990"/>
                  <a:gd name="connsiteX13" fmla="*/ 333079 w 669903"/>
                  <a:gd name="connsiteY13" fmla="*/ 0 h 732990"/>
                  <a:gd name="connsiteX14" fmla="*/ 529997 w 669903"/>
                  <a:gd name="connsiteY14" fmla="*/ 446269 h 732990"/>
                  <a:gd name="connsiteX15" fmla="*/ 299288 w 669903"/>
                  <a:gd name="connsiteY15" fmla="*/ 617553 h 732990"/>
                  <a:gd name="connsiteX16" fmla="*/ 143319 w 669903"/>
                  <a:gd name="connsiteY16" fmla="*/ 512602 h 732990"/>
                  <a:gd name="connsiteX17" fmla="*/ 262335 w 669903"/>
                  <a:gd name="connsiteY17" fmla="*/ 407651 h 732990"/>
                  <a:gd name="connsiteX18" fmla="*/ 529997 w 669903"/>
                  <a:gd name="connsiteY18" fmla="*/ 407651 h 732990"/>
                  <a:gd name="connsiteX19" fmla="*/ 529997 w 669903"/>
                  <a:gd name="connsiteY19" fmla="*/ 446269 h 73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9903" h="732990">
                    <a:moveTo>
                      <a:pt x="333079" y="0"/>
                    </a:moveTo>
                    <a:cubicBezTo>
                      <a:pt x="204741" y="0"/>
                      <a:pt x="108197" y="27132"/>
                      <a:pt x="58509" y="45026"/>
                    </a:cubicBezTo>
                    <a:lnTo>
                      <a:pt x="113856" y="157884"/>
                    </a:lnTo>
                    <a:cubicBezTo>
                      <a:pt x="159132" y="143069"/>
                      <a:pt x="241278" y="122429"/>
                      <a:pt x="348976" y="122429"/>
                    </a:cubicBezTo>
                    <a:cubicBezTo>
                      <a:pt x="432037" y="122429"/>
                      <a:pt x="530080" y="145067"/>
                      <a:pt x="530080" y="253929"/>
                    </a:cubicBezTo>
                    <a:cubicBezTo>
                      <a:pt x="530080" y="253929"/>
                      <a:pt x="529914" y="293712"/>
                      <a:pt x="530080" y="297374"/>
                    </a:cubicBezTo>
                    <a:lnTo>
                      <a:pt x="253596" y="297374"/>
                    </a:lnTo>
                    <a:cubicBezTo>
                      <a:pt x="113690" y="297374"/>
                      <a:pt x="0" y="346396"/>
                      <a:pt x="0" y="514267"/>
                    </a:cubicBezTo>
                    <a:cubicBezTo>
                      <a:pt x="0" y="664411"/>
                      <a:pt x="122928" y="732990"/>
                      <a:pt x="273571" y="732990"/>
                    </a:cubicBezTo>
                    <a:cubicBezTo>
                      <a:pt x="451929" y="732990"/>
                      <a:pt x="529997" y="632284"/>
                      <a:pt x="529997" y="632284"/>
                    </a:cubicBezTo>
                    <a:lnTo>
                      <a:pt x="529997" y="732990"/>
                    </a:lnTo>
                    <a:lnTo>
                      <a:pt x="669903" y="732990"/>
                    </a:lnTo>
                    <a:lnTo>
                      <a:pt x="669903" y="214313"/>
                    </a:lnTo>
                    <a:cubicBezTo>
                      <a:pt x="661830" y="48605"/>
                      <a:pt x="471488" y="0"/>
                      <a:pt x="333079" y="0"/>
                    </a:cubicBezTo>
                    <a:close/>
                    <a:moveTo>
                      <a:pt x="529997" y="446269"/>
                    </a:moveTo>
                    <a:cubicBezTo>
                      <a:pt x="529997" y="554633"/>
                      <a:pt x="391672" y="617553"/>
                      <a:pt x="299288" y="617553"/>
                    </a:cubicBezTo>
                    <a:cubicBezTo>
                      <a:pt x="231125" y="617553"/>
                      <a:pt x="143319" y="594749"/>
                      <a:pt x="143319" y="512602"/>
                    </a:cubicBezTo>
                    <a:cubicBezTo>
                      <a:pt x="143319" y="430373"/>
                      <a:pt x="190592" y="407651"/>
                      <a:pt x="262335" y="407651"/>
                    </a:cubicBezTo>
                    <a:lnTo>
                      <a:pt x="529997" y="407651"/>
                    </a:lnTo>
                    <a:lnTo>
                      <a:pt x="529997" y="446269"/>
                    </a:lnTo>
                    <a:close/>
                  </a:path>
                </a:pathLst>
              </a:custGeom>
              <a:solidFill>
                <a:srgbClr val="3C3C3C"/>
              </a:solidFill>
              <a:ln w="8302" cap="flat">
                <a:noFill/>
                <a:prstDash val="solid"/>
                <a:miter/>
              </a:ln>
            </p:spPr>
            <p:txBody>
              <a:bodyPr rtlCol="0" anchor="ctr"/>
              <a:lstStyle/>
              <a:p>
                <a:endParaRPr lang="fr-FR" dirty="0"/>
              </a:p>
            </p:txBody>
          </p:sp>
        </p:grpSp>
        <p:grpSp>
          <p:nvGrpSpPr>
            <p:cNvPr id="44" name="Groupe 43">
              <a:extLst>
                <a:ext uri="{FF2B5EF4-FFF2-40B4-BE49-F238E27FC236}">
                  <a16:creationId xmlns:a16="http://schemas.microsoft.com/office/drawing/2014/main" id="{7A93ACC7-0FC5-4E42-9A92-E233EF4B3BDD}"/>
                </a:ext>
              </a:extLst>
            </p:cNvPr>
            <p:cNvGrpSpPr/>
            <p:nvPr userDrawn="1"/>
          </p:nvGrpSpPr>
          <p:grpSpPr>
            <a:xfrm>
              <a:off x="2752472" y="0"/>
              <a:ext cx="3638377" cy="3631244"/>
              <a:chOff x="2752472" y="0"/>
              <a:chExt cx="3638377" cy="3631244"/>
            </a:xfrm>
          </p:grpSpPr>
          <p:sp>
            <p:nvSpPr>
              <p:cNvPr id="45" name="Forme libre : forme 44">
                <a:extLst>
                  <a:ext uri="{FF2B5EF4-FFF2-40B4-BE49-F238E27FC236}">
                    <a16:creationId xmlns:a16="http://schemas.microsoft.com/office/drawing/2014/main" id="{57603CFD-4D04-4A34-A606-ACDAC0C83EBE}"/>
                  </a:ext>
                </a:extLst>
              </p:cNvPr>
              <p:cNvSpPr/>
              <p:nvPr/>
            </p:nvSpPr>
            <p:spPr>
              <a:xfrm>
                <a:off x="3627443" y="0"/>
                <a:ext cx="1911500" cy="962868"/>
              </a:xfrm>
              <a:custGeom>
                <a:avLst/>
                <a:gdLst>
                  <a:gd name="connsiteX0" fmla="*/ 1911501 w 1911500"/>
                  <a:gd name="connsiteY0" fmla="*/ 277816 h 962868"/>
                  <a:gd name="connsiteX1" fmla="*/ 958955 w 1911500"/>
                  <a:gd name="connsiteY1" fmla="*/ 0 h 962868"/>
                  <a:gd name="connsiteX2" fmla="*/ 0 w 1911500"/>
                  <a:gd name="connsiteY2" fmla="*/ 264499 h 962868"/>
                  <a:gd name="connsiteX3" fmla="*/ 956791 w 1911500"/>
                  <a:gd name="connsiteY3" fmla="*/ 962867 h 962868"/>
                  <a:gd name="connsiteX4" fmla="*/ 1911501 w 1911500"/>
                  <a:gd name="connsiteY4" fmla="*/ 277816 h 96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500" h="962868">
                    <a:moveTo>
                      <a:pt x="1911501" y="277816"/>
                    </a:moveTo>
                    <a:cubicBezTo>
                      <a:pt x="1651163" y="110610"/>
                      <a:pt x="1308430" y="0"/>
                      <a:pt x="958955" y="0"/>
                    </a:cubicBezTo>
                    <a:cubicBezTo>
                      <a:pt x="634199" y="0"/>
                      <a:pt x="299621" y="79316"/>
                      <a:pt x="0" y="264499"/>
                    </a:cubicBezTo>
                    <a:cubicBezTo>
                      <a:pt x="0" y="264499"/>
                      <a:pt x="408317" y="961618"/>
                      <a:pt x="956791" y="962867"/>
                    </a:cubicBezTo>
                    <a:cubicBezTo>
                      <a:pt x="1505264" y="964115"/>
                      <a:pt x="1911501" y="277816"/>
                      <a:pt x="1911501" y="277816"/>
                    </a:cubicBezTo>
                    <a:close/>
                  </a:path>
                </a:pathLst>
              </a:custGeom>
              <a:solidFill>
                <a:srgbClr val="FFE800"/>
              </a:solidFill>
              <a:ln w="8302" cap="flat">
                <a:noFill/>
                <a:prstDash val="solid"/>
                <a:miter/>
              </a:ln>
            </p:spPr>
            <p:txBody>
              <a:bodyPr rtlCol="0" anchor="ctr"/>
              <a:lstStyle/>
              <a:p>
                <a:endParaRPr lang="fr-FR" dirty="0"/>
              </a:p>
            </p:txBody>
          </p:sp>
          <p:sp>
            <p:nvSpPr>
              <p:cNvPr id="46" name="Forme libre : forme 45">
                <a:extLst>
                  <a:ext uri="{FF2B5EF4-FFF2-40B4-BE49-F238E27FC236}">
                    <a16:creationId xmlns:a16="http://schemas.microsoft.com/office/drawing/2014/main" id="{43458750-899D-4394-B830-1E9A3B51E930}"/>
                  </a:ext>
                </a:extLst>
              </p:cNvPr>
              <p:cNvSpPr/>
              <p:nvPr/>
            </p:nvSpPr>
            <p:spPr>
              <a:xfrm>
                <a:off x="2752472" y="435699"/>
                <a:ext cx="1037602" cy="1816620"/>
              </a:xfrm>
              <a:custGeom>
                <a:avLst/>
                <a:gdLst>
                  <a:gd name="connsiteX0" fmla="*/ 638936 w 1037602"/>
                  <a:gd name="connsiteY0" fmla="*/ 0 h 1816620"/>
                  <a:gd name="connsiteX1" fmla="*/ 88964 w 1037602"/>
                  <a:gd name="connsiteY1" fmla="*/ 826040 h 1816620"/>
                  <a:gd name="connsiteX2" fmla="*/ 53675 w 1037602"/>
                  <a:gd name="connsiteY2" fmla="*/ 1816621 h 1816620"/>
                  <a:gd name="connsiteX3" fmla="*/ 1004058 w 1037602"/>
                  <a:gd name="connsiteY3" fmla="*/ 1125578 h 1816620"/>
                  <a:gd name="connsiteX4" fmla="*/ 638936 w 1037602"/>
                  <a:gd name="connsiteY4" fmla="*/ 0 h 181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602" h="1816620">
                    <a:moveTo>
                      <a:pt x="638936" y="0"/>
                    </a:moveTo>
                    <a:cubicBezTo>
                      <a:pt x="389085" y="210151"/>
                      <a:pt x="197660" y="493876"/>
                      <a:pt x="88964" y="826040"/>
                    </a:cubicBezTo>
                    <a:cubicBezTo>
                      <a:pt x="-19732" y="1158203"/>
                      <a:pt x="-25558" y="1487787"/>
                      <a:pt x="53675" y="1816621"/>
                    </a:cubicBezTo>
                    <a:cubicBezTo>
                      <a:pt x="53675" y="1816621"/>
                      <a:pt x="833440" y="1646919"/>
                      <a:pt x="1004058" y="1125578"/>
                    </a:cubicBezTo>
                    <a:cubicBezTo>
                      <a:pt x="1174675" y="604236"/>
                      <a:pt x="638936" y="0"/>
                      <a:pt x="638936" y="0"/>
                    </a:cubicBezTo>
                    <a:close/>
                  </a:path>
                </a:pathLst>
              </a:custGeom>
              <a:solidFill>
                <a:srgbClr val="FF9940"/>
              </a:solidFill>
              <a:ln w="8302" cap="flat">
                <a:noFill/>
                <a:prstDash val="solid"/>
                <a:miter/>
              </a:ln>
            </p:spPr>
            <p:txBody>
              <a:bodyPr rtlCol="0" anchor="ctr"/>
              <a:lstStyle/>
              <a:p>
                <a:endParaRPr lang="fr-FR" dirty="0"/>
              </a:p>
            </p:txBody>
          </p:sp>
          <p:sp>
            <p:nvSpPr>
              <p:cNvPr id="47" name="Forme libre : forme 46">
                <a:extLst>
                  <a:ext uri="{FF2B5EF4-FFF2-40B4-BE49-F238E27FC236}">
                    <a16:creationId xmlns:a16="http://schemas.microsoft.com/office/drawing/2014/main" id="{091F78CC-3B11-43B4-8B6D-739240B1A3D0}"/>
                  </a:ext>
                </a:extLst>
              </p:cNvPr>
              <p:cNvSpPr/>
              <p:nvPr/>
            </p:nvSpPr>
            <p:spPr>
              <a:xfrm>
                <a:off x="2887295" y="2362027"/>
                <a:ext cx="1547103" cy="1269217"/>
              </a:xfrm>
              <a:custGeom>
                <a:avLst/>
                <a:gdLst>
                  <a:gd name="connsiteX0" fmla="*/ 0 w 1547103"/>
                  <a:gd name="connsiteY0" fmla="*/ 140976 h 1269217"/>
                  <a:gd name="connsiteX1" fmla="*/ 609064 w 1547103"/>
                  <a:gd name="connsiteY1" fmla="*/ 922489 h 1269217"/>
                  <a:gd name="connsiteX2" fmla="*/ 1541802 w 1547103"/>
                  <a:gd name="connsiteY2" fmla="*/ 1269217 h 1269217"/>
                  <a:gd name="connsiteX3" fmla="*/ 1176846 w 1547103"/>
                  <a:gd name="connsiteY3" fmla="*/ 144722 h 1269217"/>
                  <a:gd name="connsiteX4" fmla="*/ 0 w 1547103"/>
                  <a:gd name="connsiteY4" fmla="*/ 140976 h 126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3" h="1269217">
                    <a:moveTo>
                      <a:pt x="0" y="140976"/>
                    </a:moveTo>
                    <a:cubicBezTo>
                      <a:pt x="127755" y="449503"/>
                      <a:pt x="330998" y="715833"/>
                      <a:pt x="609064" y="922489"/>
                    </a:cubicBezTo>
                    <a:cubicBezTo>
                      <a:pt x="889543" y="1130976"/>
                      <a:pt x="1229030" y="1248660"/>
                      <a:pt x="1541802" y="1269217"/>
                    </a:cubicBezTo>
                    <a:cubicBezTo>
                      <a:pt x="1541802" y="1269217"/>
                      <a:pt x="1619870" y="468146"/>
                      <a:pt x="1176846" y="144722"/>
                    </a:cubicBezTo>
                    <a:cubicBezTo>
                      <a:pt x="733823" y="-178703"/>
                      <a:pt x="0" y="140976"/>
                      <a:pt x="0" y="140976"/>
                    </a:cubicBezTo>
                    <a:close/>
                  </a:path>
                </a:pathLst>
              </a:custGeom>
              <a:solidFill>
                <a:srgbClr val="E1000F"/>
              </a:solidFill>
              <a:ln w="8302" cap="flat">
                <a:noFill/>
                <a:prstDash val="solid"/>
                <a:miter/>
              </a:ln>
            </p:spPr>
            <p:txBody>
              <a:bodyPr rtlCol="0" anchor="ctr"/>
              <a:lstStyle/>
              <a:p>
                <a:endParaRPr lang="fr-FR" dirty="0"/>
              </a:p>
            </p:txBody>
          </p:sp>
          <p:sp>
            <p:nvSpPr>
              <p:cNvPr id="48" name="Forme libre : forme 47">
                <a:extLst>
                  <a:ext uri="{FF2B5EF4-FFF2-40B4-BE49-F238E27FC236}">
                    <a16:creationId xmlns:a16="http://schemas.microsoft.com/office/drawing/2014/main" id="{25815A24-B8B0-4B4D-9625-670E8EA1BFD7}"/>
                  </a:ext>
                </a:extLst>
              </p:cNvPr>
              <p:cNvSpPr/>
              <p:nvPr/>
            </p:nvSpPr>
            <p:spPr>
              <a:xfrm>
                <a:off x="4718054" y="2358044"/>
                <a:ext cx="1543227" cy="1272450"/>
              </a:xfrm>
              <a:custGeom>
                <a:avLst/>
                <a:gdLst>
                  <a:gd name="connsiteX0" fmla="*/ 7086 w 1543227"/>
                  <a:gd name="connsiteY0" fmla="*/ 1272451 h 1272450"/>
                  <a:gd name="connsiteX1" fmla="*/ 933915 w 1543227"/>
                  <a:gd name="connsiteY1" fmla="*/ 921977 h 1272450"/>
                  <a:gd name="connsiteX2" fmla="*/ 1543228 w 1543227"/>
                  <a:gd name="connsiteY2" fmla="*/ 135637 h 1272450"/>
                  <a:gd name="connsiteX3" fmla="*/ 359973 w 1543227"/>
                  <a:gd name="connsiteY3" fmla="*/ 148787 h 1272450"/>
                  <a:gd name="connsiteX4" fmla="*/ 7086 w 1543227"/>
                  <a:gd name="connsiteY4" fmla="*/ 1272451 h 127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227" h="1272450">
                    <a:moveTo>
                      <a:pt x="7086" y="1272451"/>
                    </a:moveTo>
                    <a:cubicBezTo>
                      <a:pt x="357560" y="1237412"/>
                      <a:pt x="650856" y="1126885"/>
                      <a:pt x="933915" y="921977"/>
                    </a:cubicBezTo>
                    <a:cubicBezTo>
                      <a:pt x="1207902" y="723644"/>
                      <a:pt x="1416388" y="443082"/>
                      <a:pt x="1543228" y="135637"/>
                    </a:cubicBezTo>
                    <a:cubicBezTo>
                      <a:pt x="1543228" y="135637"/>
                      <a:pt x="800417" y="-178133"/>
                      <a:pt x="359973" y="148787"/>
                    </a:cubicBezTo>
                    <a:cubicBezTo>
                      <a:pt x="-80470" y="475708"/>
                      <a:pt x="7086" y="1272451"/>
                      <a:pt x="7086" y="1272451"/>
                    </a:cubicBezTo>
                    <a:close/>
                  </a:path>
                </a:pathLst>
              </a:custGeom>
              <a:solidFill>
                <a:srgbClr val="5770BE"/>
              </a:solidFill>
              <a:ln w="8302" cap="flat">
                <a:noFill/>
                <a:prstDash val="solid"/>
                <a:miter/>
              </a:ln>
            </p:spPr>
            <p:txBody>
              <a:bodyPr rtlCol="0" anchor="ctr"/>
              <a:lstStyle/>
              <a:p>
                <a:endParaRPr lang="fr-FR" dirty="0"/>
              </a:p>
            </p:txBody>
          </p:sp>
          <p:sp>
            <p:nvSpPr>
              <p:cNvPr id="49" name="Forme libre : forme 48">
                <a:extLst>
                  <a:ext uri="{FF2B5EF4-FFF2-40B4-BE49-F238E27FC236}">
                    <a16:creationId xmlns:a16="http://schemas.microsoft.com/office/drawing/2014/main" id="{CC32A3B7-91D8-4CBD-9C74-C8A91E4E80F7}"/>
                  </a:ext>
                </a:extLst>
              </p:cNvPr>
              <p:cNvSpPr/>
              <p:nvPr/>
            </p:nvSpPr>
            <p:spPr>
              <a:xfrm>
                <a:off x="5355803" y="439111"/>
                <a:ext cx="1035046" cy="1817120"/>
              </a:xfrm>
              <a:custGeom>
                <a:avLst/>
                <a:gdLst>
                  <a:gd name="connsiteX0" fmla="*/ 982049 w 1035046"/>
                  <a:gd name="connsiteY0" fmla="*/ 1817120 h 1817120"/>
                  <a:gd name="connsiteX1" fmla="*/ 949090 w 1035046"/>
                  <a:gd name="connsiteY1" fmla="*/ 825207 h 1817120"/>
                  <a:gd name="connsiteX2" fmla="*/ 401615 w 1035046"/>
                  <a:gd name="connsiteY2" fmla="*/ 0 h 1817120"/>
                  <a:gd name="connsiteX3" fmla="*/ 32665 w 1035046"/>
                  <a:gd name="connsiteY3" fmla="*/ 1120667 h 1817120"/>
                  <a:gd name="connsiteX4" fmla="*/ 982049 w 1035046"/>
                  <a:gd name="connsiteY4" fmla="*/ 1817120 h 1817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046" h="1817120">
                    <a:moveTo>
                      <a:pt x="982049" y="1817120"/>
                    </a:moveTo>
                    <a:cubicBezTo>
                      <a:pt x="1058369" y="1502268"/>
                      <a:pt x="1056371" y="1157787"/>
                      <a:pt x="949090" y="825207"/>
                    </a:cubicBezTo>
                    <a:cubicBezTo>
                      <a:pt x="841809" y="492627"/>
                      <a:pt x="649718" y="217642"/>
                      <a:pt x="401615" y="0"/>
                    </a:cubicBezTo>
                    <a:cubicBezTo>
                      <a:pt x="401615" y="0"/>
                      <a:pt x="-135706" y="598660"/>
                      <a:pt x="32665" y="1120667"/>
                    </a:cubicBezTo>
                    <a:cubicBezTo>
                      <a:pt x="200952" y="1642674"/>
                      <a:pt x="982049" y="1817120"/>
                      <a:pt x="982049" y="1817120"/>
                    </a:cubicBezTo>
                    <a:close/>
                  </a:path>
                </a:pathLst>
              </a:custGeom>
              <a:solidFill>
                <a:srgbClr val="00AC8C"/>
              </a:solidFill>
              <a:ln w="8302" cap="flat">
                <a:noFill/>
                <a:prstDash val="solid"/>
                <a:miter/>
              </a:ln>
            </p:spPr>
            <p:txBody>
              <a:bodyPr rtlCol="0" anchor="ctr"/>
              <a:lstStyle/>
              <a:p>
                <a:endParaRPr lang="fr-FR" dirty="0"/>
              </a:p>
            </p:txBody>
          </p:sp>
        </p:grpSp>
      </p:grpSp>
    </p:spTree>
    <p:extLst>
      <p:ext uri="{BB962C8B-B14F-4D97-AF65-F5344CB8AC3E}">
        <p14:creationId xmlns:p14="http://schemas.microsoft.com/office/powerpoint/2010/main" val="188577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 de titre 1">
    <p:bg>
      <p:bgPr>
        <a:solidFill>
          <a:schemeClr val="accent2"/>
        </a:solidFill>
        <a:effectLst/>
      </p:bgPr>
    </p:bg>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91A7E33E-EFFD-4ECA-B675-CED70E08C3CD}"/>
              </a:ext>
            </a:extLst>
          </p:cNvPr>
          <p:cNvSpPr>
            <a:spLocks noGrp="1"/>
          </p:cNvSpPr>
          <p:nvPr>
            <p:ph type="sldNum" sz="quarter" idx="19"/>
          </p:nvPr>
        </p:nvSpPr>
        <p:spPr/>
        <p:txBody>
          <a:bodyPr/>
          <a:lstStyle>
            <a:lvl1pPr>
              <a:defRPr>
                <a:solidFill>
                  <a:schemeClr val="bg1"/>
                </a:solidFill>
              </a:defRPr>
            </a:lvl1pPr>
          </a:lstStyle>
          <a:p>
            <a:fld id="{733122C9-A0B9-462F-8757-0847AD287B63}" type="slidenum">
              <a:rPr lang="fr-FR" smtClean="0"/>
              <a:pPr/>
              <a:t>‹N°›</a:t>
            </a:fld>
            <a:endParaRPr lang="fr-FR" dirty="0"/>
          </a:p>
        </p:txBody>
      </p:sp>
      <p:grpSp>
        <p:nvGrpSpPr>
          <p:cNvPr id="24" name="Groupe 23">
            <a:extLst>
              <a:ext uri="{FF2B5EF4-FFF2-40B4-BE49-F238E27FC236}">
                <a16:creationId xmlns:a16="http://schemas.microsoft.com/office/drawing/2014/main" id="{98AE072A-0DE3-445C-991B-1FF54D483686}"/>
              </a:ext>
            </a:extLst>
          </p:cNvPr>
          <p:cNvGrpSpPr/>
          <p:nvPr userDrawn="1"/>
        </p:nvGrpSpPr>
        <p:grpSpPr>
          <a:xfrm>
            <a:off x="8505825" y="180105"/>
            <a:ext cx="271463" cy="376632"/>
            <a:chOff x="2719388" y="0"/>
            <a:chExt cx="3708400" cy="5145088"/>
          </a:xfrm>
          <a:solidFill>
            <a:schemeClr val="bg1"/>
          </a:solidFill>
        </p:grpSpPr>
        <p:sp>
          <p:nvSpPr>
            <p:cNvPr id="25" name="Freeform 5">
              <a:extLst>
                <a:ext uri="{FF2B5EF4-FFF2-40B4-BE49-F238E27FC236}">
                  <a16:creationId xmlns:a16="http://schemas.microsoft.com/office/drawing/2014/main" id="{96EAAAE4-81CD-4923-9B00-96AA869903B0}"/>
                </a:ext>
              </a:extLst>
            </p:cNvPr>
            <p:cNvSpPr>
              <a:spLocks/>
            </p:cNvSpPr>
            <p:nvPr userDrawn="1"/>
          </p:nvSpPr>
          <p:spPr bwMode="auto">
            <a:xfrm>
              <a:off x="3552825" y="4416425"/>
              <a:ext cx="658813" cy="723900"/>
            </a:xfrm>
            <a:custGeom>
              <a:avLst/>
              <a:gdLst>
                <a:gd name="T0" fmla="*/ 258 w 434"/>
                <a:gd name="T1" fmla="*/ 0 h 477"/>
                <a:gd name="T2" fmla="*/ 92 w 434"/>
                <a:gd name="T3" fmla="*/ 67 h 477"/>
                <a:gd name="T4" fmla="*/ 92 w 434"/>
                <a:gd name="T5" fmla="*/ 0 h 477"/>
                <a:gd name="T6" fmla="*/ 0 w 434"/>
                <a:gd name="T7" fmla="*/ 0 h 477"/>
                <a:gd name="T8" fmla="*/ 0 w 434"/>
                <a:gd name="T9" fmla="*/ 477 h 477"/>
                <a:gd name="T10" fmla="*/ 92 w 434"/>
                <a:gd name="T11" fmla="*/ 477 h 477"/>
                <a:gd name="T12" fmla="*/ 92 w 434"/>
                <a:gd name="T13" fmla="*/ 187 h 477"/>
                <a:gd name="T14" fmla="*/ 241 w 434"/>
                <a:gd name="T15" fmla="*/ 76 h 477"/>
                <a:gd name="T16" fmla="*/ 342 w 434"/>
                <a:gd name="T17" fmla="*/ 161 h 477"/>
                <a:gd name="T18" fmla="*/ 342 w 434"/>
                <a:gd name="T19" fmla="*/ 161 h 477"/>
                <a:gd name="T20" fmla="*/ 342 w 434"/>
                <a:gd name="T21" fmla="*/ 477 h 477"/>
                <a:gd name="T22" fmla="*/ 434 w 434"/>
                <a:gd name="T23" fmla="*/ 477 h 477"/>
                <a:gd name="T24" fmla="*/ 434 w 434"/>
                <a:gd name="T25" fmla="*/ 161 h 477"/>
                <a:gd name="T26" fmla="*/ 258 w 434"/>
                <a:gd name="T27"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4" h="477">
                  <a:moveTo>
                    <a:pt x="258" y="0"/>
                  </a:moveTo>
                  <a:cubicBezTo>
                    <a:pt x="144" y="0"/>
                    <a:pt x="93" y="65"/>
                    <a:pt x="92" y="67"/>
                  </a:cubicBezTo>
                  <a:cubicBezTo>
                    <a:pt x="92" y="0"/>
                    <a:pt x="92" y="0"/>
                    <a:pt x="92" y="0"/>
                  </a:cubicBezTo>
                  <a:cubicBezTo>
                    <a:pt x="0" y="0"/>
                    <a:pt x="0" y="0"/>
                    <a:pt x="0" y="0"/>
                  </a:cubicBezTo>
                  <a:cubicBezTo>
                    <a:pt x="0" y="477"/>
                    <a:pt x="0" y="477"/>
                    <a:pt x="0" y="477"/>
                  </a:cubicBezTo>
                  <a:cubicBezTo>
                    <a:pt x="92" y="477"/>
                    <a:pt x="92" y="477"/>
                    <a:pt x="92" y="477"/>
                  </a:cubicBezTo>
                  <a:cubicBezTo>
                    <a:pt x="92" y="187"/>
                    <a:pt x="92" y="187"/>
                    <a:pt x="92" y="187"/>
                  </a:cubicBezTo>
                  <a:cubicBezTo>
                    <a:pt x="94" y="117"/>
                    <a:pt x="182" y="76"/>
                    <a:pt x="241" y="76"/>
                  </a:cubicBezTo>
                  <a:cubicBezTo>
                    <a:pt x="285" y="76"/>
                    <a:pt x="342" y="107"/>
                    <a:pt x="342" y="161"/>
                  </a:cubicBezTo>
                  <a:cubicBezTo>
                    <a:pt x="342" y="161"/>
                    <a:pt x="342" y="161"/>
                    <a:pt x="342" y="161"/>
                  </a:cubicBezTo>
                  <a:cubicBezTo>
                    <a:pt x="342" y="477"/>
                    <a:pt x="342" y="477"/>
                    <a:pt x="342" y="477"/>
                  </a:cubicBezTo>
                  <a:cubicBezTo>
                    <a:pt x="434" y="477"/>
                    <a:pt x="434" y="477"/>
                    <a:pt x="434" y="477"/>
                  </a:cubicBezTo>
                  <a:cubicBezTo>
                    <a:pt x="434" y="161"/>
                    <a:pt x="434" y="161"/>
                    <a:pt x="434" y="161"/>
                  </a:cubicBezTo>
                  <a:cubicBezTo>
                    <a:pt x="434" y="54"/>
                    <a:pt x="355" y="0"/>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6" name="Freeform 6">
              <a:extLst>
                <a:ext uri="{FF2B5EF4-FFF2-40B4-BE49-F238E27FC236}">
                  <a16:creationId xmlns:a16="http://schemas.microsoft.com/office/drawing/2014/main" id="{0BCD58C1-66D1-49A9-817D-EA1CCE188603}"/>
                </a:ext>
              </a:extLst>
            </p:cNvPr>
            <p:cNvSpPr>
              <a:spLocks/>
            </p:cNvSpPr>
            <p:nvPr userDrawn="1"/>
          </p:nvSpPr>
          <p:spPr bwMode="auto">
            <a:xfrm>
              <a:off x="5826125" y="4405313"/>
              <a:ext cx="601663" cy="738188"/>
            </a:xfrm>
            <a:custGeom>
              <a:avLst/>
              <a:gdLst>
                <a:gd name="T0" fmla="*/ 245 w 396"/>
                <a:gd name="T1" fmla="*/ 201 h 486"/>
                <a:gd name="T2" fmla="*/ 245 w 396"/>
                <a:gd name="T3" fmla="*/ 201 h 486"/>
                <a:gd name="T4" fmla="*/ 162 w 396"/>
                <a:gd name="T5" fmla="*/ 201 h 486"/>
                <a:gd name="T6" fmla="*/ 93 w 396"/>
                <a:gd name="T7" fmla="*/ 140 h 486"/>
                <a:gd name="T8" fmla="*/ 192 w 396"/>
                <a:gd name="T9" fmla="*/ 81 h 486"/>
                <a:gd name="T10" fmla="*/ 336 w 396"/>
                <a:gd name="T11" fmla="*/ 107 h 486"/>
                <a:gd name="T12" fmla="*/ 368 w 396"/>
                <a:gd name="T13" fmla="*/ 33 h 486"/>
                <a:gd name="T14" fmla="*/ 201 w 396"/>
                <a:gd name="T15" fmla="*/ 0 h 486"/>
                <a:gd name="T16" fmla="*/ 5 w 396"/>
                <a:gd name="T17" fmla="*/ 142 h 486"/>
                <a:gd name="T18" fmla="*/ 152 w 396"/>
                <a:gd name="T19" fmla="*/ 285 h 486"/>
                <a:gd name="T20" fmla="*/ 152 w 396"/>
                <a:gd name="T21" fmla="*/ 285 h 486"/>
                <a:gd name="T22" fmla="*/ 235 w 396"/>
                <a:gd name="T23" fmla="*/ 285 h 486"/>
                <a:gd name="T24" fmla="*/ 304 w 396"/>
                <a:gd name="T25" fmla="*/ 346 h 486"/>
                <a:gd name="T26" fmla="*/ 204 w 396"/>
                <a:gd name="T27" fmla="*/ 405 h 486"/>
                <a:gd name="T28" fmla="*/ 44 w 396"/>
                <a:gd name="T29" fmla="*/ 372 h 486"/>
                <a:gd name="T30" fmla="*/ 13 w 396"/>
                <a:gd name="T31" fmla="*/ 446 h 486"/>
                <a:gd name="T32" fmla="*/ 195 w 396"/>
                <a:gd name="T33" fmla="*/ 486 h 486"/>
                <a:gd name="T34" fmla="*/ 391 w 396"/>
                <a:gd name="T35" fmla="*/ 345 h 486"/>
                <a:gd name="T36" fmla="*/ 245 w 396"/>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6" h="486">
                  <a:moveTo>
                    <a:pt x="245" y="201"/>
                  </a:moveTo>
                  <a:cubicBezTo>
                    <a:pt x="245" y="201"/>
                    <a:pt x="245" y="201"/>
                    <a:pt x="245" y="201"/>
                  </a:cubicBezTo>
                  <a:cubicBezTo>
                    <a:pt x="162" y="201"/>
                    <a:pt x="162" y="201"/>
                    <a:pt x="162" y="201"/>
                  </a:cubicBezTo>
                  <a:cubicBezTo>
                    <a:pt x="115" y="201"/>
                    <a:pt x="91" y="183"/>
                    <a:pt x="93" y="140"/>
                  </a:cubicBezTo>
                  <a:cubicBezTo>
                    <a:pt x="95" y="95"/>
                    <a:pt x="144" y="81"/>
                    <a:pt x="192" y="81"/>
                  </a:cubicBezTo>
                  <a:cubicBezTo>
                    <a:pt x="261" y="81"/>
                    <a:pt x="312" y="98"/>
                    <a:pt x="336" y="107"/>
                  </a:cubicBezTo>
                  <a:cubicBezTo>
                    <a:pt x="368" y="33"/>
                    <a:pt x="368" y="33"/>
                    <a:pt x="368" y="33"/>
                  </a:cubicBezTo>
                  <a:cubicBezTo>
                    <a:pt x="341" y="21"/>
                    <a:pt x="282" y="0"/>
                    <a:pt x="201" y="0"/>
                  </a:cubicBezTo>
                  <a:cubicBezTo>
                    <a:pt x="121" y="0"/>
                    <a:pt x="10" y="32"/>
                    <a:pt x="5" y="142"/>
                  </a:cubicBezTo>
                  <a:cubicBezTo>
                    <a:pt x="0" y="248"/>
                    <a:pt x="74" y="283"/>
                    <a:pt x="152" y="285"/>
                  </a:cubicBezTo>
                  <a:cubicBezTo>
                    <a:pt x="152" y="285"/>
                    <a:pt x="152" y="285"/>
                    <a:pt x="152" y="285"/>
                  </a:cubicBezTo>
                  <a:cubicBezTo>
                    <a:pt x="235" y="285"/>
                    <a:pt x="235" y="285"/>
                    <a:pt x="235" y="285"/>
                  </a:cubicBezTo>
                  <a:cubicBezTo>
                    <a:pt x="281" y="285"/>
                    <a:pt x="306" y="303"/>
                    <a:pt x="304" y="346"/>
                  </a:cubicBezTo>
                  <a:cubicBezTo>
                    <a:pt x="302" y="391"/>
                    <a:pt x="253" y="405"/>
                    <a:pt x="204" y="405"/>
                  </a:cubicBezTo>
                  <a:cubicBezTo>
                    <a:pt x="106" y="405"/>
                    <a:pt x="44" y="372"/>
                    <a:pt x="44" y="372"/>
                  </a:cubicBezTo>
                  <a:cubicBezTo>
                    <a:pt x="13" y="446"/>
                    <a:pt x="13" y="446"/>
                    <a:pt x="13" y="446"/>
                  </a:cubicBezTo>
                  <a:cubicBezTo>
                    <a:pt x="13" y="446"/>
                    <a:pt x="83" y="486"/>
                    <a:pt x="195" y="486"/>
                  </a:cubicBezTo>
                  <a:cubicBezTo>
                    <a:pt x="276" y="486"/>
                    <a:pt x="387" y="454"/>
                    <a:pt x="391" y="345"/>
                  </a:cubicBezTo>
                  <a:cubicBezTo>
                    <a:pt x="396" y="238"/>
                    <a:pt x="322" y="203"/>
                    <a:pt x="245"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7" name="Freeform 7">
              <a:extLst>
                <a:ext uri="{FF2B5EF4-FFF2-40B4-BE49-F238E27FC236}">
                  <a16:creationId xmlns:a16="http://schemas.microsoft.com/office/drawing/2014/main" id="{1AE8DB6E-B1F5-4293-BB50-9FC333A20607}"/>
                </a:ext>
              </a:extLst>
            </p:cNvPr>
            <p:cNvSpPr>
              <a:spLocks noEditPoints="1"/>
            </p:cNvSpPr>
            <p:nvPr userDrawn="1"/>
          </p:nvSpPr>
          <p:spPr bwMode="auto">
            <a:xfrm>
              <a:off x="5026025" y="4402138"/>
              <a:ext cx="700088" cy="742950"/>
            </a:xfrm>
            <a:custGeom>
              <a:avLst/>
              <a:gdLst>
                <a:gd name="T0" fmla="*/ 234 w 460"/>
                <a:gd name="T1" fmla="*/ 0 h 489"/>
                <a:gd name="T2" fmla="*/ 0 w 460"/>
                <a:gd name="T3" fmla="*/ 249 h 489"/>
                <a:gd name="T4" fmla="*/ 256 w 460"/>
                <a:gd name="T5" fmla="*/ 489 h 489"/>
                <a:gd name="T6" fmla="*/ 437 w 460"/>
                <a:gd name="T7" fmla="*/ 449 h 489"/>
                <a:gd name="T8" fmla="*/ 403 w 460"/>
                <a:gd name="T9" fmla="*/ 378 h 489"/>
                <a:gd name="T10" fmla="*/ 253 w 460"/>
                <a:gd name="T11" fmla="*/ 408 h 489"/>
                <a:gd name="T12" fmla="*/ 96 w 460"/>
                <a:gd name="T13" fmla="*/ 285 h 489"/>
                <a:gd name="T14" fmla="*/ 367 w 460"/>
                <a:gd name="T15" fmla="*/ 285 h 489"/>
                <a:gd name="T16" fmla="*/ 460 w 460"/>
                <a:gd name="T17" fmla="*/ 285 h 489"/>
                <a:gd name="T18" fmla="*/ 460 w 460"/>
                <a:gd name="T19" fmla="*/ 243 h 489"/>
                <a:gd name="T20" fmla="*/ 234 w 460"/>
                <a:gd name="T21" fmla="*/ 0 h 489"/>
                <a:gd name="T22" fmla="*/ 97 w 460"/>
                <a:gd name="T23" fmla="*/ 209 h 489"/>
                <a:gd name="T24" fmla="*/ 238 w 460"/>
                <a:gd name="T25" fmla="*/ 79 h 489"/>
                <a:gd name="T26" fmla="*/ 366 w 460"/>
                <a:gd name="T27" fmla="*/ 209 h 489"/>
                <a:gd name="T28" fmla="*/ 97 w 460"/>
                <a:gd name="T29" fmla="*/ 2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0" h="489">
                  <a:moveTo>
                    <a:pt x="234" y="0"/>
                  </a:moveTo>
                  <a:cubicBezTo>
                    <a:pt x="101" y="0"/>
                    <a:pt x="0" y="77"/>
                    <a:pt x="0" y="249"/>
                  </a:cubicBezTo>
                  <a:cubicBezTo>
                    <a:pt x="0" y="421"/>
                    <a:pt x="127" y="489"/>
                    <a:pt x="256" y="489"/>
                  </a:cubicBezTo>
                  <a:cubicBezTo>
                    <a:pt x="375" y="489"/>
                    <a:pt x="437" y="449"/>
                    <a:pt x="437" y="449"/>
                  </a:cubicBezTo>
                  <a:cubicBezTo>
                    <a:pt x="403" y="378"/>
                    <a:pt x="403" y="378"/>
                    <a:pt x="403" y="378"/>
                  </a:cubicBezTo>
                  <a:cubicBezTo>
                    <a:pt x="403" y="378"/>
                    <a:pt x="357" y="408"/>
                    <a:pt x="253" y="408"/>
                  </a:cubicBezTo>
                  <a:cubicBezTo>
                    <a:pt x="182" y="408"/>
                    <a:pt x="106" y="386"/>
                    <a:pt x="96" y="285"/>
                  </a:cubicBezTo>
                  <a:cubicBezTo>
                    <a:pt x="367" y="285"/>
                    <a:pt x="367" y="285"/>
                    <a:pt x="367" y="285"/>
                  </a:cubicBezTo>
                  <a:cubicBezTo>
                    <a:pt x="460" y="285"/>
                    <a:pt x="460" y="285"/>
                    <a:pt x="460" y="285"/>
                  </a:cubicBezTo>
                  <a:cubicBezTo>
                    <a:pt x="460" y="243"/>
                    <a:pt x="460" y="243"/>
                    <a:pt x="460" y="243"/>
                  </a:cubicBezTo>
                  <a:cubicBezTo>
                    <a:pt x="460" y="87"/>
                    <a:pt x="388" y="0"/>
                    <a:pt x="234" y="0"/>
                  </a:cubicBezTo>
                  <a:close/>
                  <a:moveTo>
                    <a:pt x="97" y="209"/>
                  </a:moveTo>
                  <a:cubicBezTo>
                    <a:pt x="108" y="108"/>
                    <a:pt x="159" y="79"/>
                    <a:pt x="238" y="79"/>
                  </a:cubicBezTo>
                  <a:cubicBezTo>
                    <a:pt x="322" y="79"/>
                    <a:pt x="360" y="119"/>
                    <a:pt x="366" y="209"/>
                  </a:cubicBezTo>
                  <a:lnTo>
                    <a:pt x="97"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8" name="Freeform 8">
              <a:extLst>
                <a:ext uri="{FF2B5EF4-FFF2-40B4-BE49-F238E27FC236}">
                  <a16:creationId xmlns:a16="http://schemas.microsoft.com/office/drawing/2014/main" id="{7EC8E473-602C-4ABE-8E74-27DE0B256877}"/>
                </a:ext>
              </a:extLst>
            </p:cNvPr>
            <p:cNvSpPr>
              <a:spLocks/>
            </p:cNvSpPr>
            <p:nvPr userDrawn="1"/>
          </p:nvSpPr>
          <p:spPr bwMode="auto">
            <a:xfrm>
              <a:off x="4335463" y="4405313"/>
              <a:ext cx="600075" cy="738188"/>
            </a:xfrm>
            <a:custGeom>
              <a:avLst/>
              <a:gdLst>
                <a:gd name="T0" fmla="*/ 244 w 395"/>
                <a:gd name="T1" fmla="*/ 201 h 486"/>
                <a:gd name="T2" fmla="*/ 244 w 395"/>
                <a:gd name="T3" fmla="*/ 201 h 486"/>
                <a:gd name="T4" fmla="*/ 161 w 395"/>
                <a:gd name="T5" fmla="*/ 201 h 486"/>
                <a:gd name="T6" fmla="*/ 92 w 395"/>
                <a:gd name="T7" fmla="*/ 140 h 486"/>
                <a:gd name="T8" fmla="*/ 191 w 395"/>
                <a:gd name="T9" fmla="*/ 81 h 486"/>
                <a:gd name="T10" fmla="*/ 336 w 395"/>
                <a:gd name="T11" fmla="*/ 107 h 486"/>
                <a:gd name="T12" fmla="*/ 367 w 395"/>
                <a:gd name="T13" fmla="*/ 33 h 486"/>
                <a:gd name="T14" fmla="*/ 201 w 395"/>
                <a:gd name="T15" fmla="*/ 0 h 486"/>
                <a:gd name="T16" fmla="*/ 4 w 395"/>
                <a:gd name="T17" fmla="*/ 142 h 486"/>
                <a:gd name="T18" fmla="*/ 151 w 395"/>
                <a:gd name="T19" fmla="*/ 285 h 486"/>
                <a:gd name="T20" fmla="*/ 151 w 395"/>
                <a:gd name="T21" fmla="*/ 285 h 486"/>
                <a:gd name="T22" fmla="*/ 234 w 395"/>
                <a:gd name="T23" fmla="*/ 285 h 486"/>
                <a:gd name="T24" fmla="*/ 303 w 395"/>
                <a:gd name="T25" fmla="*/ 346 h 486"/>
                <a:gd name="T26" fmla="*/ 203 w 395"/>
                <a:gd name="T27" fmla="*/ 405 h 486"/>
                <a:gd name="T28" fmla="*/ 44 w 395"/>
                <a:gd name="T29" fmla="*/ 372 h 486"/>
                <a:gd name="T30" fmla="*/ 12 w 395"/>
                <a:gd name="T31" fmla="*/ 446 h 486"/>
                <a:gd name="T32" fmla="*/ 194 w 395"/>
                <a:gd name="T33" fmla="*/ 486 h 486"/>
                <a:gd name="T34" fmla="*/ 391 w 395"/>
                <a:gd name="T35" fmla="*/ 345 h 486"/>
                <a:gd name="T36" fmla="*/ 244 w 395"/>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5" h="486">
                  <a:moveTo>
                    <a:pt x="244" y="201"/>
                  </a:moveTo>
                  <a:cubicBezTo>
                    <a:pt x="244" y="201"/>
                    <a:pt x="244" y="201"/>
                    <a:pt x="244" y="201"/>
                  </a:cubicBezTo>
                  <a:cubicBezTo>
                    <a:pt x="161" y="201"/>
                    <a:pt x="161" y="201"/>
                    <a:pt x="161" y="201"/>
                  </a:cubicBezTo>
                  <a:cubicBezTo>
                    <a:pt x="115" y="201"/>
                    <a:pt x="90" y="183"/>
                    <a:pt x="92" y="140"/>
                  </a:cubicBezTo>
                  <a:cubicBezTo>
                    <a:pt x="94" y="95"/>
                    <a:pt x="143" y="81"/>
                    <a:pt x="191" y="81"/>
                  </a:cubicBezTo>
                  <a:cubicBezTo>
                    <a:pt x="260" y="81"/>
                    <a:pt x="311" y="98"/>
                    <a:pt x="336" y="107"/>
                  </a:cubicBezTo>
                  <a:cubicBezTo>
                    <a:pt x="367" y="33"/>
                    <a:pt x="367" y="33"/>
                    <a:pt x="367" y="33"/>
                  </a:cubicBezTo>
                  <a:cubicBezTo>
                    <a:pt x="341" y="21"/>
                    <a:pt x="282" y="0"/>
                    <a:pt x="201" y="0"/>
                  </a:cubicBezTo>
                  <a:cubicBezTo>
                    <a:pt x="120" y="0"/>
                    <a:pt x="9" y="32"/>
                    <a:pt x="4" y="142"/>
                  </a:cubicBezTo>
                  <a:cubicBezTo>
                    <a:pt x="0" y="248"/>
                    <a:pt x="74" y="283"/>
                    <a:pt x="151" y="285"/>
                  </a:cubicBezTo>
                  <a:cubicBezTo>
                    <a:pt x="151" y="285"/>
                    <a:pt x="151" y="285"/>
                    <a:pt x="151" y="285"/>
                  </a:cubicBezTo>
                  <a:cubicBezTo>
                    <a:pt x="234" y="285"/>
                    <a:pt x="234" y="285"/>
                    <a:pt x="234" y="285"/>
                  </a:cubicBezTo>
                  <a:cubicBezTo>
                    <a:pt x="280" y="285"/>
                    <a:pt x="305" y="303"/>
                    <a:pt x="303" y="346"/>
                  </a:cubicBezTo>
                  <a:cubicBezTo>
                    <a:pt x="301" y="391"/>
                    <a:pt x="252" y="405"/>
                    <a:pt x="203" y="405"/>
                  </a:cubicBezTo>
                  <a:cubicBezTo>
                    <a:pt x="105" y="405"/>
                    <a:pt x="44" y="372"/>
                    <a:pt x="44" y="372"/>
                  </a:cubicBezTo>
                  <a:cubicBezTo>
                    <a:pt x="12" y="446"/>
                    <a:pt x="12" y="446"/>
                    <a:pt x="12" y="446"/>
                  </a:cubicBezTo>
                  <a:cubicBezTo>
                    <a:pt x="12" y="446"/>
                    <a:pt x="83" y="486"/>
                    <a:pt x="194" y="486"/>
                  </a:cubicBezTo>
                  <a:cubicBezTo>
                    <a:pt x="275" y="486"/>
                    <a:pt x="386" y="454"/>
                    <a:pt x="391" y="345"/>
                  </a:cubicBezTo>
                  <a:cubicBezTo>
                    <a:pt x="395" y="238"/>
                    <a:pt x="321" y="203"/>
                    <a:pt x="244"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9" name="Freeform 9">
              <a:extLst>
                <a:ext uri="{FF2B5EF4-FFF2-40B4-BE49-F238E27FC236}">
                  <a16:creationId xmlns:a16="http://schemas.microsoft.com/office/drawing/2014/main" id="{64FE414C-3DB9-4FE9-B834-0A39C9D48ABF}"/>
                </a:ext>
              </a:extLst>
            </p:cNvPr>
            <p:cNvSpPr>
              <a:spLocks noEditPoints="1"/>
            </p:cNvSpPr>
            <p:nvPr userDrawn="1"/>
          </p:nvSpPr>
          <p:spPr bwMode="auto">
            <a:xfrm>
              <a:off x="2719388" y="4406900"/>
              <a:ext cx="671513" cy="735013"/>
            </a:xfrm>
            <a:custGeom>
              <a:avLst/>
              <a:gdLst>
                <a:gd name="T0" fmla="*/ 220 w 442"/>
                <a:gd name="T1" fmla="*/ 0 h 484"/>
                <a:gd name="T2" fmla="*/ 39 w 442"/>
                <a:gd name="T3" fmla="*/ 30 h 484"/>
                <a:gd name="T4" fmla="*/ 75 w 442"/>
                <a:gd name="T5" fmla="*/ 104 h 484"/>
                <a:gd name="T6" fmla="*/ 230 w 442"/>
                <a:gd name="T7" fmla="*/ 81 h 484"/>
                <a:gd name="T8" fmla="*/ 350 w 442"/>
                <a:gd name="T9" fmla="*/ 168 h 484"/>
                <a:gd name="T10" fmla="*/ 350 w 442"/>
                <a:gd name="T11" fmla="*/ 196 h 484"/>
                <a:gd name="T12" fmla="*/ 168 w 442"/>
                <a:gd name="T13" fmla="*/ 196 h 484"/>
                <a:gd name="T14" fmla="*/ 0 w 442"/>
                <a:gd name="T15" fmla="*/ 339 h 484"/>
                <a:gd name="T16" fmla="*/ 181 w 442"/>
                <a:gd name="T17" fmla="*/ 484 h 484"/>
                <a:gd name="T18" fmla="*/ 350 w 442"/>
                <a:gd name="T19" fmla="*/ 417 h 484"/>
                <a:gd name="T20" fmla="*/ 350 w 442"/>
                <a:gd name="T21" fmla="*/ 484 h 484"/>
                <a:gd name="T22" fmla="*/ 442 w 442"/>
                <a:gd name="T23" fmla="*/ 484 h 484"/>
                <a:gd name="T24" fmla="*/ 442 w 442"/>
                <a:gd name="T25" fmla="*/ 142 h 484"/>
                <a:gd name="T26" fmla="*/ 220 w 442"/>
                <a:gd name="T27" fmla="*/ 0 h 484"/>
                <a:gd name="T28" fmla="*/ 350 w 442"/>
                <a:gd name="T29" fmla="*/ 295 h 484"/>
                <a:gd name="T30" fmla="*/ 198 w 442"/>
                <a:gd name="T31" fmla="*/ 407 h 484"/>
                <a:gd name="T32" fmla="*/ 95 w 442"/>
                <a:gd name="T33" fmla="*/ 338 h 484"/>
                <a:gd name="T34" fmla="*/ 173 w 442"/>
                <a:gd name="T35" fmla="*/ 269 h 484"/>
                <a:gd name="T36" fmla="*/ 350 w 442"/>
                <a:gd name="T37" fmla="*/ 269 h 484"/>
                <a:gd name="T38" fmla="*/ 350 w 442"/>
                <a:gd name="T39" fmla="*/ 29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484">
                  <a:moveTo>
                    <a:pt x="220" y="0"/>
                  </a:moveTo>
                  <a:cubicBezTo>
                    <a:pt x="135" y="0"/>
                    <a:pt x="72" y="18"/>
                    <a:pt x="39" y="30"/>
                  </a:cubicBezTo>
                  <a:cubicBezTo>
                    <a:pt x="75" y="104"/>
                    <a:pt x="75" y="104"/>
                    <a:pt x="75" y="104"/>
                  </a:cubicBezTo>
                  <a:cubicBezTo>
                    <a:pt x="105" y="95"/>
                    <a:pt x="159" y="81"/>
                    <a:pt x="230" y="81"/>
                  </a:cubicBezTo>
                  <a:cubicBezTo>
                    <a:pt x="285" y="81"/>
                    <a:pt x="350" y="96"/>
                    <a:pt x="350" y="168"/>
                  </a:cubicBezTo>
                  <a:cubicBezTo>
                    <a:pt x="350" y="168"/>
                    <a:pt x="350" y="194"/>
                    <a:pt x="350" y="196"/>
                  </a:cubicBezTo>
                  <a:cubicBezTo>
                    <a:pt x="168" y="196"/>
                    <a:pt x="168" y="196"/>
                    <a:pt x="168" y="196"/>
                  </a:cubicBezTo>
                  <a:cubicBezTo>
                    <a:pt x="75" y="196"/>
                    <a:pt x="0" y="229"/>
                    <a:pt x="0" y="339"/>
                  </a:cubicBezTo>
                  <a:cubicBezTo>
                    <a:pt x="0" y="438"/>
                    <a:pt x="81" y="484"/>
                    <a:pt x="181" y="484"/>
                  </a:cubicBezTo>
                  <a:cubicBezTo>
                    <a:pt x="298" y="484"/>
                    <a:pt x="350" y="417"/>
                    <a:pt x="350" y="417"/>
                  </a:cubicBezTo>
                  <a:cubicBezTo>
                    <a:pt x="350" y="484"/>
                    <a:pt x="350" y="484"/>
                    <a:pt x="350" y="484"/>
                  </a:cubicBezTo>
                  <a:cubicBezTo>
                    <a:pt x="442" y="484"/>
                    <a:pt x="442" y="484"/>
                    <a:pt x="442" y="484"/>
                  </a:cubicBezTo>
                  <a:cubicBezTo>
                    <a:pt x="442" y="142"/>
                    <a:pt x="442" y="142"/>
                    <a:pt x="442" y="142"/>
                  </a:cubicBezTo>
                  <a:cubicBezTo>
                    <a:pt x="437" y="32"/>
                    <a:pt x="311" y="0"/>
                    <a:pt x="220" y="0"/>
                  </a:cubicBezTo>
                  <a:close/>
                  <a:moveTo>
                    <a:pt x="350" y="295"/>
                  </a:moveTo>
                  <a:cubicBezTo>
                    <a:pt x="350" y="366"/>
                    <a:pt x="258" y="407"/>
                    <a:pt x="198" y="407"/>
                  </a:cubicBezTo>
                  <a:cubicBezTo>
                    <a:pt x="153" y="407"/>
                    <a:pt x="95" y="392"/>
                    <a:pt x="95" y="338"/>
                  </a:cubicBezTo>
                  <a:cubicBezTo>
                    <a:pt x="95" y="284"/>
                    <a:pt x="126" y="269"/>
                    <a:pt x="173" y="269"/>
                  </a:cubicBezTo>
                  <a:cubicBezTo>
                    <a:pt x="350" y="269"/>
                    <a:pt x="350" y="269"/>
                    <a:pt x="350" y="269"/>
                  </a:cubicBezTo>
                  <a:lnTo>
                    <a:pt x="350"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0" name="Freeform 10">
              <a:extLst>
                <a:ext uri="{FF2B5EF4-FFF2-40B4-BE49-F238E27FC236}">
                  <a16:creationId xmlns:a16="http://schemas.microsoft.com/office/drawing/2014/main" id="{CCE5207A-3E84-4DC4-A07C-47027DA0FFA6}"/>
                </a:ext>
              </a:extLst>
            </p:cNvPr>
            <p:cNvSpPr>
              <a:spLocks/>
            </p:cNvSpPr>
            <p:nvPr userDrawn="1"/>
          </p:nvSpPr>
          <p:spPr bwMode="auto">
            <a:xfrm>
              <a:off x="3625850" y="0"/>
              <a:ext cx="1914525" cy="965200"/>
            </a:xfrm>
            <a:custGeom>
              <a:avLst/>
              <a:gdLst>
                <a:gd name="T0" fmla="*/ 1260 w 1260"/>
                <a:gd name="T1" fmla="*/ 183 h 636"/>
                <a:gd name="T2" fmla="*/ 632 w 1260"/>
                <a:gd name="T3" fmla="*/ 0 h 636"/>
                <a:gd name="T4" fmla="*/ 0 w 1260"/>
                <a:gd name="T5" fmla="*/ 174 h 636"/>
                <a:gd name="T6" fmla="*/ 630 w 1260"/>
                <a:gd name="T7" fmla="*/ 635 h 636"/>
                <a:gd name="T8" fmla="*/ 1260 w 1260"/>
                <a:gd name="T9" fmla="*/ 183 h 636"/>
              </a:gdLst>
              <a:ahLst/>
              <a:cxnLst>
                <a:cxn ang="0">
                  <a:pos x="T0" y="T1"/>
                </a:cxn>
                <a:cxn ang="0">
                  <a:pos x="T2" y="T3"/>
                </a:cxn>
                <a:cxn ang="0">
                  <a:pos x="T4" y="T5"/>
                </a:cxn>
                <a:cxn ang="0">
                  <a:pos x="T6" y="T7"/>
                </a:cxn>
                <a:cxn ang="0">
                  <a:pos x="T8" y="T9"/>
                </a:cxn>
              </a:cxnLst>
              <a:rect l="0" t="0" r="r" b="b"/>
              <a:pathLst>
                <a:path w="1260" h="636">
                  <a:moveTo>
                    <a:pt x="1260" y="183"/>
                  </a:moveTo>
                  <a:cubicBezTo>
                    <a:pt x="1088" y="73"/>
                    <a:pt x="862" y="0"/>
                    <a:pt x="632" y="0"/>
                  </a:cubicBezTo>
                  <a:cubicBezTo>
                    <a:pt x="418" y="0"/>
                    <a:pt x="197" y="52"/>
                    <a:pt x="0" y="174"/>
                  </a:cubicBezTo>
                  <a:cubicBezTo>
                    <a:pt x="0" y="174"/>
                    <a:pt x="269" y="634"/>
                    <a:pt x="630" y="635"/>
                  </a:cubicBezTo>
                  <a:cubicBezTo>
                    <a:pt x="992" y="636"/>
                    <a:pt x="1260" y="183"/>
                    <a:pt x="1260"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1" name="Freeform 11">
              <a:extLst>
                <a:ext uri="{FF2B5EF4-FFF2-40B4-BE49-F238E27FC236}">
                  <a16:creationId xmlns:a16="http://schemas.microsoft.com/office/drawing/2014/main" id="{77B6E331-2620-41C0-B97C-1B12164FD9AD}"/>
                </a:ext>
              </a:extLst>
            </p:cNvPr>
            <p:cNvSpPr>
              <a:spLocks/>
            </p:cNvSpPr>
            <p:nvPr userDrawn="1"/>
          </p:nvSpPr>
          <p:spPr bwMode="auto">
            <a:xfrm>
              <a:off x="2722563" y="436563"/>
              <a:ext cx="1201738" cy="1819275"/>
            </a:xfrm>
            <a:custGeom>
              <a:avLst/>
              <a:gdLst>
                <a:gd name="T0" fmla="*/ 438 w 791"/>
                <a:gd name="T1" fmla="*/ 0 h 1198"/>
                <a:gd name="T2" fmla="*/ 75 w 791"/>
                <a:gd name="T3" fmla="*/ 545 h 1198"/>
                <a:gd name="T4" fmla="*/ 52 w 791"/>
                <a:gd name="T5" fmla="*/ 1198 h 1198"/>
                <a:gd name="T6" fmla="*/ 679 w 791"/>
                <a:gd name="T7" fmla="*/ 742 h 1198"/>
                <a:gd name="T8" fmla="*/ 438 w 791"/>
                <a:gd name="T9" fmla="*/ 0 h 1198"/>
              </a:gdLst>
              <a:ahLst/>
              <a:cxnLst>
                <a:cxn ang="0">
                  <a:pos x="T0" y="T1"/>
                </a:cxn>
                <a:cxn ang="0">
                  <a:pos x="T2" y="T3"/>
                </a:cxn>
                <a:cxn ang="0">
                  <a:pos x="T4" y="T5"/>
                </a:cxn>
                <a:cxn ang="0">
                  <a:pos x="T6" y="T7"/>
                </a:cxn>
                <a:cxn ang="0">
                  <a:pos x="T8" y="T9"/>
                </a:cxn>
              </a:cxnLst>
              <a:rect l="0" t="0" r="r" b="b"/>
              <a:pathLst>
                <a:path w="791" h="1198">
                  <a:moveTo>
                    <a:pt x="438" y="0"/>
                  </a:moveTo>
                  <a:cubicBezTo>
                    <a:pt x="273" y="139"/>
                    <a:pt x="147" y="326"/>
                    <a:pt x="75" y="545"/>
                  </a:cubicBezTo>
                  <a:cubicBezTo>
                    <a:pt x="4" y="764"/>
                    <a:pt x="0" y="981"/>
                    <a:pt x="52" y="1198"/>
                  </a:cubicBezTo>
                  <a:cubicBezTo>
                    <a:pt x="52" y="1198"/>
                    <a:pt x="566" y="1086"/>
                    <a:pt x="679" y="742"/>
                  </a:cubicBezTo>
                  <a:cubicBezTo>
                    <a:pt x="791" y="399"/>
                    <a:pt x="438" y="0"/>
                    <a:pt x="4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2" name="Freeform 12">
              <a:extLst>
                <a:ext uri="{FF2B5EF4-FFF2-40B4-BE49-F238E27FC236}">
                  <a16:creationId xmlns:a16="http://schemas.microsoft.com/office/drawing/2014/main" id="{DA1FDC7C-42C8-4041-B97D-F2CA92B55788}"/>
                </a:ext>
              </a:extLst>
            </p:cNvPr>
            <p:cNvSpPr>
              <a:spLocks/>
            </p:cNvSpPr>
            <p:nvPr userDrawn="1"/>
          </p:nvSpPr>
          <p:spPr bwMode="auto">
            <a:xfrm>
              <a:off x="2882900" y="2185988"/>
              <a:ext cx="1622425" cy="1447800"/>
            </a:xfrm>
            <a:custGeom>
              <a:avLst/>
              <a:gdLst>
                <a:gd name="T0" fmla="*/ 0 w 1067"/>
                <a:gd name="T1" fmla="*/ 211 h 954"/>
                <a:gd name="T2" fmla="*/ 401 w 1067"/>
                <a:gd name="T3" fmla="*/ 726 h 954"/>
                <a:gd name="T4" fmla="*/ 1016 w 1067"/>
                <a:gd name="T5" fmla="*/ 954 h 954"/>
                <a:gd name="T6" fmla="*/ 775 w 1067"/>
                <a:gd name="T7" fmla="*/ 213 h 954"/>
                <a:gd name="T8" fmla="*/ 0 w 1067"/>
                <a:gd name="T9" fmla="*/ 211 h 954"/>
              </a:gdLst>
              <a:ahLst/>
              <a:cxnLst>
                <a:cxn ang="0">
                  <a:pos x="T0" y="T1"/>
                </a:cxn>
                <a:cxn ang="0">
                  <a:pos x="T2" y="T3"/>
                </a:cxn>
                <a:cxn ang="0">
                  <a:pos x="T4" y="T5"/>
                </a:cxn>
                <a:cxn ang="0">
                  <a:pos x="T6" y="T7"/>
                </a:cxn>
                <a:cxn ang="0">
                  <a:pos x="T8" y="T9"/>
                </a:cxn>
              </a:cxnLst>
              <a:rect l="0" t="0" r="r" b="b"/>
              <a:pathLst>
                <a:path w="1067" h="954">
                  <a:moveTo>
                    <a:pt x="0" y="211"/>
                  </a:moveTo>
                  <a:cubicBezTo>
                    <a:pt x="84" y="414"/>
                    <a:pt x="218" y="590"/>
                    <a:pt x="401" y="726"/>
                  </a:cubicBezTo>
                  <a:cubicBezTo>
                    <a:pt x="586" y="863"/>
                    <a:pt x="810" y="941"/>
                    <a:pt x="1016" y="954"/>
                  </a:cubicBezTo>
                  <a:cubicBezTo>
                    <a:pt x="1016" y="954"/>
                    <a:pt x="1067" y="426"/>
                    <a:pt x="775" y="213"/>
                  </a:cubicBezTo>
                  <a:cubicBezTo>
                    <a:pt x="483" y="0"/>
                    <a:pt x="0" y="211"/>
                    <a:pt x="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3" name="Freeform 13">
              <a:extLst>
                <a:ext uri="{FF2B5EF4-FFF2-40B4-BE49-F238E27FC236}">
                  <a16:creationId xmlns:a16="http://schemas.microsoft.com/office/drawing/2014/main" id="{B7F7052C-55C2-4219-9B97-3B0041EC6A8C}"/>
                </a:ext>
              </a:extLst>
            </p:cNvPr>
            <p:cNvSpPr>
              <a:spLocks/>
            </p:cNvSpPr>
            <p:nvPr userDrawn="1"/>
          </p:nvSpPr>
          <p:spPr bwMode="auto">
            <a:xfrm>
              <a:off x="4635500" y="2182813"/>
              <a:ext cx="1627188" cy="1450975"/>
            </a:xfrm>
            <a:custGeom>
              <a:avLst/>
              <a:gdLst>
                <a:gd name="T0" fmla="*/ 58 w 1071"/>
                <a:gd name="T1" fmla="*/ 956 h 956"/>
                <a:gd name="T2" fmla="*/ 669 w 1071"/>
                <a:gd name="T3" fmla="*/ 725 h 956"/>
                <a:gd name="T4" fmla="*/ 1071 w 1071"/>
                <a:gd name="T5" fmla="*/ 207 h 956"/>
                <a:gd name="T6" fmla="*/ 291 w 1071"/>
                <a:gd name="T7" fmla="*/ 215 h 956"/>
                <a:gd name="T8" fmla="*/ 58 w 1071"/>
                <a:gd name="T9" fmla="*/ 956 h 956"/>
              </a:gdLst>
              <a:ahLst/>
              <a:cxnLst>
                <a:cxn ang="0">
                  <a:pos x="T0" y="T1"/>
                </a:cxn>
                <a:cxn ang="0">
                  <a:pos x="T2" y="T3"/>
                </a:cxn>
                <a:cxn ang="0">
                  <a:pos x="T4" y="T5"/>
                </a:cxn>
                <a:cxn ang="0">
                  <a:pos x="T6" y="T7"/>
                </a:cxn>
                <a:cxn ang="0">
                  <a:pos x="T8" y="T9"/>
                </a:cxn>
              </a:cxnLst>
              <a:rect l="0" t="0" r="r" b="b"/>
              <a:pathLst>
                <a:path w="1071" h="956">
                  <a:moveTo>
                    <a:pt x="58" y="956"/>
                  </a:moveTo>
                  <a:cubicBezTo>
                    <a:pt x="289" y="933"/>
                    <a:pt x="482" y="860"/>
                    <a:pt x="669" y="725"/>
                  </a:cubicBezTo>
                  <a:cubicBezTo>
                    <a:pt x="850" y="594"/>
                    <a:pt x="987" y="409"/>
                    <a:pt x="1071" y="207"/>
                  </a:cubicBezTo>
                  <a:cubicBezTo>
                    <a:pt x="1071" y="207"/>
                    <a:pt x="581" y="0"/>
                    <a:pt x="291" y="215"/>
                  </a:cubicBezTo>
                  <a:cubicBezTo>
                    <a:pt x="0" y="431"/>
                    <a:pt x="58" y="956"/>
                    <a:pt x="58" y="9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4" name="Freeform 14">
              <a:extLst>
                <a:ext uri="{FF2B5EF4-FFF2-40B4-BE49-F238E27FC236}">
                  <a16:creationId xmlns:a16="http://schemas.microsoft.com/office/drawing/2014/main" id="{CD66E80E-6FF0-460D-B6F3-3BFD4976318D}"/>
                </a:ext>
              </a:extLst>
            </p:cNvPr>
            <p:cNvSpPr>
              <a:spLocks/>
            </p:cNvSpPr>
            <p:nvPr userDrawn="1"/>
          </p:nvSpPr>
          <p:spPr bwMode="auto">
            <a:xfrm>
              <a:off x="5219700" y="439738"/>
              <a:ext cx="1195388" cy="1819275"/>
            </a:xfrm>
            <a:custGeom>
              <a:avLst/>
              <a:gdLst>
                <a:gd name="T0" fmla="*/ 737 w 787"/>
                <a:gd name="T1" fmla="*/ 1198 h 1198"/>
                <a:gd name="T2" fmla="*/ 715 w 787"/>
                <a:gd name="T3" fmla="*/ 544 h 1198"/>
                <a:gd name="T4" fmla="*/ 355 w 787"/>
                <a:gd name="T5" fmla="*/ 0 h 1198"/>
                <a:gd name="T6" fmla="*/ 111 w 787"/>
                <a:gd name="T7" fmla="*/ 739 h 1198"/>
                <a:gd name="T8" fmla="*/ 737 w 787"/>
                <a:gd name="T9" fmla="*/ 1198 h 1198"/>
              </a:gdLst>
              <a:ahLst/>
              <a:cxnLst>
                <a:cxn ang="0">
                  <a:pos x="T0" y="T1"/>
                </a:cxn>
                <a:cxn ang="0">
                  <a:pos x="T2" y="T3"/>
                </a:cxn>
                <a:cxn ang="0">
                  <a:pos x="T4" y="T5"/>
                </a:cxn>
                <a:cxn ang="0">
                  <a:pos x="T6" y="T7"/>
                </a:cxn>
                <a:cxn ang="0">
                  <a:pos x="T8" y="T9"/>
                </a:cxn>
              </a:cxnLst>
              <a:rect l="0" t="0" r="r" b="b"/>
              <a:pathLst>
                <a:path w="787" h="1198">
                  <a:moveTo>
                    <a:pt x="737" y="1198"/>
                  </a:moveTo>
                  <a:cubicBezTo>
                    <a:pt x="787" y="991"/>
                    <a:pt x="786" y="764"/>
                    <a:pt x="715" y="544"/>
                  </a:cubicBezTo>
                  <a:cubicBezTo>
                    <a:pt x="645" y="325"/>
                    <a:pt x="518" y="144"/>
                    <a:pt x="355" y="0"/>
                  </a:cubicBezTo>
                  <a:cubicBezTo>
                    <a:pt x="355" y="0"/>
                    <a:pt x="0" y="395"/>
                    <a:pt x="111" y="739"/>
                  </a:cubicBezTo>
                  <a:cubicBezTo>
                    <a:pt x="222" y="1083"/>
                    <a:pt x="737" y="1198"/>
                    <a:pt x="737" y="1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15" name="Groupe 14">
            <a:extLst>
              <a:ext uri="{FF2B5EF4-FFF2-40B4-BE49-F238E27FC236}">
                <a16:creationId xmlns:a16="http://schemas.microsoft.com/office/drawing/2014/main" id="{EF6742AF-C8D3-4ECE-A715-D2E9132A76D7}"/>
              </a:ext>
            </a:extLst>
          </p:cNvPr>
          <p:cNvGrpSpPr/>
          <p:nvPr userDrawn="1"/>
        </p:nvGrpSpPr>
        <p:grpSpPr>
          <a:xfrm>
            <a:off x="5080918" y="1787749"/>
            <a:ext cx="2691987" cy="1326926"/>
            <a:chOff x="1876472" y="1243012"/>
            <a:chExt cx="5386683" cy="2655188"/>
          </a:xfrm>
          <a:solidFill>
            <a:schemeClr val="bg2"/>
          </a:solidFill>
        </p:grpSpPr>
        <p:sp>
          <p:nvSpPr>
            <p:cNvPr id="8" name="Forme libre : forme 7">
              <a:extLst>
                <a:ext uri="{FF2B5EF4-FFF2-40B4-BE49-F238E27FC236}">
                  <a16:creationId xmlns:a16="http://schemas.microsoft.com/office/drawing/2014/main" id="{E89B02AF-DB8F-42C4-A8A6-230344B46333}"/>
                </a:ext>
              </a:extLst>
            </p:cNvPr>
            <p:cNvSpPr/>
            <p:nvPr/>
          </p:nvSpPr>
          <p:spPr>
            <a:xfrm>
              <a:off x="5656023" y="2294286"/>
              <a:ext cx="757978" cy="1289494"/>
            </a:xfrm>
            <a:custGeom>
              <a:avLst/>
              <a:gdLst>
                <a:gd name="connsiteX0" fmla="*/ 32211 w 757978"/>
                <a:gd name="connsiteY0" fmla="*/ 473202 h 1289494"/>
                <a:gd name="connsiteX1" fmla="*/ 252143 w 757978"/>
                <a:gd name="connsiteY1" fmla="*/ 1289495 h 1289494"/>
                <a:gd name="connsiteX2" fmla="*/ 675434 w 757978"/>
                <a:gd name="connsiteY2" fmla="*/ 708850 h 1289494"/>
                <a:gd name="connsiteX3" fmla="*/ 733918 w 757978"/>
                <a:gd name="connsiteY3" fmla="*/ 0 h 1289494"/>
                <a:gd name="connsiteX4" fmla="*/ 32211 w 757978"/>
                <a:gd name="connsiteY4" fmla="*/ 473202 h 1289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978" h="1289494">
                  <a:moveTo>
                    <a:pt x="32211" y="473202"/>
                  </a:moveTo>
                  <a:cubicBezTo>
                    <a:pt x="-102377" y="834104"/>
                    <a:pt x="226711" y="1257586"/>
                    <a:pt x="252143" y="1289495"/>
                  </a:cubicBezTo>
                  <a:cubicBezTo>
                    <a:pt x="438166" y="1143857"/>
                    <a:pt x="587423" y="946595"/>
                    <a:pt x="675434" y="708850"/>
                  </a:cubicBezTo>
                  <a:cubicBezTo>
                    <a:pt x="762493" y="473678"/>
                    <a:pt x="778399" y="229457"/>
                    <a:pt x="733918" y="0"/>
                  </a:cubicBezTo>
                  <a:cubicBezTo>
                    <a:pt x="702390" y="5715"/>
                    <a:pt x="168038" y="108966"/>
                    <a:pt x="32211" y="473202"/>
                  </a:cubicBezTo>
                  <a:close/>
                </a:path>
              </a:pathLst>
            </a:custGeom>
            <a:grpFill/>
            <a:ln w="9525" cap="flat">
              <a:noFill/>
              <a:prstDash val="solid"/>
              <a:miter/>
            </a:ln>
          </p:spPr>
          <p:txBody>
            <a:bodyPr rtlCol="0" anchor="ctr"/>
            <a:lstStyle/>
            <a:p>
              <a:endParaRPr lang="fr-FR" dirty="0"/>
            </a:p>
          </p:txBody>
        </p:sp>
        <p:sp>
          <p:nvSpPr>
            <p:cNvPr id="11" name="Forme libre : forme 10">
              <a:extLst>
                <a:ext uri="{FF2B5EF4-FFF2-40B4-BE49-F238E27FC236}">
                  <a16:creationId xmlns:a16="http://schemas.microsoft.com/office/drawing/2014/main" id="{68B4B2E3-6F03-4BD4-BB28-FCDF5C00B34A}"/>
                </a:ext>
              </a:extLst>
            </p:cNvPr>
            <p:cNvSpPr/>
            <p:nvPr/>
          </p:nvSpPr>
          <p:spPr>
            <a:xfrm>
              <a:off x="6505177" y="2608706"/>
              <a:ext cx="757978" cy="1289494"/>
            </a:xfrm>
            <a:custGeom>
              <a:avLst/>
              <a:gdLst>
                <a:gd name="connsiteX0" fmla="*/ 32211 w 757978"/>
                <a:gd name="connsiteY0" fmla="*/ 473202 h 1289494"/>
                <a:gd name="connsiteX1" fmla="*/ 252143 w 757978"/>
                <a:gd name="connsiteY1" fmla="*/ 1289495 h 1289494"/>
                <a:gd name="connsiteX2" fmla="*/ 675434 w 757978"/>
                <a:gd name="connsiteY2" fmla="*/ 708851 h 1289494"/>
                <a:gd name="connsiteX3" fmla="*/ 733918 w 757978"/>
                <a:gd name="connsiteY3" fmla="*/ 0 h 1289494"/>
                <a:gd name="connsiteX4" fmla="*/ 32211 w 757978"/>
                <a:gd name="connsiteY4" fmla="*/ 473202 h 1289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978" h="1289494">
                  <a:moveTo>
                    <a:pt x="32211" y="473202"/>
                  </a:moveTo>
                  <a:cubicBezTo>
                    <a:pt x="-102377" y="834104"/>
                    <a:pt x="226712" y="1257586"/>
                    <a:pt x="252143" y="1289495"/>
                  </a:cubicBezTo>
                  <a:cubicBezTo>
                    <a:pt x="438167" y="1143857"/>
                    <a:pt x="587423" y="946594"/>
                    <a:pt x="675434" y="708851"/>
                  </a:cubicBezTo>
                  <a:cubicBezTo>
                    <a:pt x="762493" y="473678"/>
                    <a:pt x="778399" y="229457"/>
                    <a:pt x="733918" y="0"/>
                  </a:cubicBezTo>
                  <a:cubicBezTo>
                    <a:pt x="702485" y="5810"/>
                    <a:pt x="168037" y="109061"/>
                    <a:pt x="32211" y="473202"/>
                  </a:cubicBezTo>
                  <a:close/>
                </a:path>
              </a:pathLst>
            </a:custGeom>
            <a:grpFill/>
            <a:ln w="9525" cap="flat">
              <a:noFill/>
              <a:prstDash val="solid"/>
              <a:miter/>
            </a:ln>
          </p:spPr>
          <p:txBody>
            <a:bodyPr rtlCol="0" anchor="ctr"/>
            <a:lstStyle/>
            <a:p>
              <a:endParaRPr lang="fr-FR" dirty="0"/>
            </a:p>
          </p:txBody>
        </p:sp>
        <p:sp>
          <p:nvSpPr>
            <p:cNvPr id="12" name="Forme libre : forme 11">
              <a:extLst>
                <a:ext uri="{FF2B5EF4-FFF2-40B4-BE49-F238E27FC236}">
                  <a16:creationId xmlns:a16="http://schemas.microsoft.com/office/drawing/2014/main" id="{99B404BE-FE54-428A-911D-CAC51B52FD2D}"/>
                </a:ext>
              </a:extLst>
            </p:cNvPr>
            <p:cNvSpPr/>
            <p:nvPr/>
          </p:nvSpPr>
          <p:spPr>
            <a:xfrm>
              <a:off x="2704671" y="1549717"/>
              <a:ext cx="755433" cy="1292256"/>
            </a:xfrm>
            <a:custGeom>
              <a:avLst/>
              <a:gdLst>
                <a:gd name="connsiteX0" fmla="*/ 724043 w 755433"/>
                <a:gd name="connsiteY0" fmla="*/ 816102 h 1292256"/>
                <a:gd name="connsiteX1" fmla="*/ 25574 w 755433"/>
                <a:gd name="connsiteY1" fmla="*/ 1292257 h 1292256"/>
                <a:gd name="connsiteX2" fmla="*/ 82534 w 755433"/>
                <a:gd name="connsiteY2" fmla="*/ 575977 h 1292256"/>
                <a:gd name="connsiteX3" fmla="*/ 499824 w 755433"/>
                <a:gd name="connsiteY3" fmla="*/ 0 h 1292256"/>
                <a:gd name="connsiteX4" fmla="*/ 724043 w 755433"/>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33" h="1292256">
                  <a:moveTo>
                    <a:pt x="724043" y="816102"/>
                  </a:moveTo>
                  <a:cubicBezTo>
                    <a:pt x="591074" y="1177671"/>
                    <a:pt x="65579" y="1284637"/>
                    <a:pt x="25574" y="1292257"/>
                  </a:cubicBezTo>
                  <a:cubicBezTo>
                    <a:pt x="-20717" y="1060609"/>
                    <a:pt x="-5572" y="813721"/>
                    <a:pt x="82534" y="575977"/>
                  </a:cubicBezTo>
                  <a:cubicBezTo>
                    <a:pt x="169592" y="340805"/>
                    <a:pt x="316658" y="145161"/>
                    <a:pt x="499824" y="0"/>
                  </a:cubicBezTo>
                  <a:cubicBezTo>
                    <a:pt x="519922" y="24860"/>
                    <a:pt x="858250" y="451295"/>
                    <a:pt x="724043" y="816102"/>
                  </a:cubicBezTo>
                  <a:close/>
                </a:path>
              </a:pathLst>
            </a:custGeom>
            <a:grpFill/>
            <a:ln w="9525" cap="flat">
              <a:noFill/>
              <a:prstDash val="solid"/>
              <a:miter/>
            </a:ln>
          </p:spPr>
          <p:txBody>
            <a:bodyPr rtlCol="0" anchor="ctr"/>
            <a:lstStyle/>
            <a:p>
              <a:endParaRPr lang="fr-FR" dirty="0"/>
            </a:p>
          </p:txBody>
        </p:sp>
        <p:sp>
          <p:nvSpPr>
            <p:cNvPr id="13" name="Forme libre : forme 12">
              <a:extLst>
                <a:ext uri="{FF2B5EF4-FFF2-40B4-BE49-F238E27FC236}">
                  <a16:creationId xmlns:a16="http://schemas.microsoft.com/office/drawing/2014/main" id="{19526F4F-A482-4075-A175-93D5B6F1862F}"/>
                </a:ext>
              </a:extLst>
            </p:cNvPr>
            <p:cNvSpPr/>
            <p:nvPr/>
          </p:nvSpPr>
          <p:spPr>
            <a:xfrm>
              <a:off x="1876472" y="1243012"/>
              <a:ext cx="755400" cy="1292255"/>
            </a:xfrm>
            <a:custGeom>
              <a:avLst/>
              <a:gdLst>
                <a:gd name="connsiteX0" fmla="*/ 724043 w 755400"/>
                <a:gd name="connsiteY0" fmla="*/ 816102 h 1292256"/>
                <a:gd name="connsiteX1" fmla="*/ 25574 w 755400"/>
                <a:gd name="connsiteY1" fmla="*/ 1292257 h 1292256"/>
                <a:gd name="connsiteX2" fmla="*/ 82534 w 755400"/>
                <a:gd name="connsiteY2" fmla="*/ 575977 h 1292256"/>
                <a:gd name="connsiteX3" fmla="*/ 499824 w 755400"/>
                <a:gd name="connsiteY3" fmla="*/ 0 h 1292256"/>
                <a:gd name="connsiteX4" fmla="*/ 724043 w 755400"/>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00" h="1292256">
                  <a:moveTo>
                    <a:pt x="724043" y="816102"/>
                  </a:moveTo>
                  <a:cubicBezTo>
                    <a:pt x="591074" y="1177671"/>
                    <a:pt x="65579" y="1284637"/>
                    <a:pt x="25574" y="1292257"/>
                  </a:cubicBezTo>
                  <a:cubicBezTo>
                    <a:pt x="-20717" y="1060609"/>
                    <a:pt x="-5572" y="813721"/>
                    <a:pt x="82534" y="575977"/>
                  </a:cubicBezTo>
                  <a:cubicBezTo>
                    <a:pt x="169592" y="340805"/>
                    <a:pt x="316563" y="145161"/>
                    <a:pt x="499824" y="0"/>
                  </a:cubicBezTo>
                  <a:cubicBezTo>
                    <a:pt x="519922" y="24860"/>
                    <a:pt x="858155" y="451295"/>
                    <a:pt x="724043" y="816102"/>
                  </a:cubicBezTo>
                  <a:close/>
                </a:path>
              </a:pathLst>
            </a:custGeom>
            <a:grpFill/>
            <a:ln w="9525" cap="flat">
              <a:noFill/>
              <a:prstDash val="solid"/>
              <a:miter/>
            </a:ln>
          </p:spPr>
          <p:txBody>
            <a:bodyPr rtlCol="0" anchor="ctr"/>
            <a:lstStyle/>
            <a:p>
              <a:endParaRPr lang="fr-FR" dirty="0"/>
            </a:p>
          </p:txBody>
        </p:sp>
      </p:grpSp>
      <p:sp>
        <p:nvSpPr>
          <p:cNvPr id="2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None/>
              <a:defRPr sz="3250">
                <a:solidFill>
                  <a:schemeClr val="bg1"/>
                </a:solidFill>
              </a:defRPr>
            </a:lvl1pPr>
          </a:lstStyle>
          <a:p>
            <a:r>
              <a:rPr lang="fr-FR" dirty="0" smtClean="0"/>
              <a:t>1. Titre de partie</a:t>
            </a:r>
            <a:endParaRPr lang="fr-FR" dirty="0"/>
          </a:p>
        </p:txBody>
      </p:sp>
      <p:sp>
        <p:nvSpPr>
          <p:cNvPr id="23" name="Espace réservé de la date 4">
            <a:extLst>
              <a:ext uri="{FF2B5EF4-FFF2-40B4-BE49-F238E27FC236}">
                <a16:creationId xmlns:a16="http://schemas.microsoft.com/office/drawing/2014/main" id="{979B2E0D-EA57-4BD7-9C3E-D26051B48C10}"/>
              </a:ext>
            </a:extLst>
          </p:cNvPr>
          <p:cNvSpPr>
            <a:spLocks noGrp="1"/>
          </p:cNvSpPr>
          <p:nvPr>
            <p:ph type="dt" sz="half" idx="17"/>
          </p:nvPr>
        </p:nvSpPr>
        <p:spPr>
          <a:xfrm>
            <a:off x="7699725" y="4659675"/>
            <a:ext cx="1170000" cy="211929"/>
          </a:xfrm>
        </p:spPr>
        <p:txBody>
          <a:bodyPr/>
          <a:lstStyle>
            <a:lvl1pPr>
              <a:defRPr>
                <a:solidFill>
                  <a:schemeClr val="bg1"/>
                </a:solidFill>
              </a:defRPr>
            </a:lvl1pPr>
          </a:lstStyle>
          <a:p>
            <a:pPr algn="r"/>
            <a:r>
              <a:rPr lang="fr-FR" cap="all" dirty="0" smtClean="0"/>
              <a:t>XX/XX/2021</a:t>
            </a:r>
            <a:endParaRPr lang="fr-FR" cap="all" dirty="0"/>
          </a:p>
        </p:txBody>
      </p:sp>
      <p:sp>
        <p:nvSpPr>
          <p:cNvPr id="35" name="Espace réservé du pied de page 8">
            <a:extLst>
              <a:ext uri="{FF2B5EF4-FFF2-40B4-BE49-F238E27FC236}">
                <a16:creationId xmlns:a16="http://schemas.microsoft.com/office/drawing/2014/main" id="{FFFB696E-EECC-4454-8ED3-CA5C36E3B320}"/>
              </a:ext>
            </a:extLst>
          </p:cNvPr>
          <p:cNvSpPr>
            <a:spLocks noGrp="1"/>
          </p:cNvSpPr>
          <p:nvPr>
            <p:ph type="ftr" sz="quarter" idx="18"/>
          </p:nvPr>
        </p:nvSpPr>
        <p:spPr>
          <a:xfrm>
            <a:off x="275431" y="4659982"/>
            <a:ext cx="3086100" cy="211622"/>
          </a:xfrm>
        </p:spPr>
        <p:txBody>
          <a:bodyPr/>
          <a:lstStyle>
            <a:lvl1pPr>
              <a:defRPr>
                <a:solidFill>
                  <a:schemeClr val="bg1"/>
                </a:solidFill>
              </a:defRPr>
            </a:lvl1pPr>
          </a:lstStyle>
          <a:p>
            <a:r>
              <a:rPr lang="fr-FR" dirty="0" smtClean="0"/>
              <a:t>Titre de la présentation sur une seule ligne</a:t>
            </a:r>
            <a:endParaRPr lang="fr-FR" dirty="0"/>
          </a:p>
        </p:txBody>
      </p:sp>
    </p:spTree>
    <p:extLst>
      <p:ext uri="{BB962C8B-B14F-4D97-AF65-F5344CB8AC3E}">
        <p14:creationId xmlns:p14="http://schemas.microsoft.com/office/powerpoint/2010/main" val="4208625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 de titre 2">
    <p:bg>
      <p:bgPr>
        <a:solidFill>
          <a:srgbClr val="FFE800"/>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None/>
              <a:defRPr sz="3250">
                <a:solidFill>
                  <a:srgbClr val="262626"/>
                </a:solidFill>
              </a:defRPr>
            </a:lvl1pPr>
          </a:lstStyle>
          <a:p>
            <a:r>
              <a:rPr lang="fr-FR" dirty="0" smtClean="0"/>
              <a:t>1. Titre de partie</a:t>
            </a:r>
            <a:endParaRPr lang="fr-FR" dirty="0"/>
          </a:p>
        </p:txBody>
      </p:sp>
      <p:grpSp>
        <p:nvGrpSpPr>
          <p:cNvPr id="24" name="Groupe 23">
            <a:extLst>
              <a:ext uri="{FF2B5EF4-FFF2-40B4-BE49-F238E27FC236}">
                <a16:creationId xmlns:a16="http://schemas.microsoft.com/office/drawing/2014/main" id="{98AE072A-0DE3-445C-991B-1FF54D483686}"/>
              </a:ext>
            </a:extLst>
          </p:cNvPr>
          <p:cNvGrpSpPr/>
          <p:nvPr userDrawn="1"/>
        </p:nvGrpSpPr>
        <p:grpSpPr>
          <a:xfrm>
            <a:off x="8505825" y="180105"/>
            <a:ext cx="271463" cy="376632"/>
            <a:chOff x="2719388" y="0"/>
            <a:chExt cx="3708400" cy="5145088"/>
          </a:xfrm>
          <a:solidFill>
            <a:srgbClr val="262626"/>
          </a:solidFill>
        </p:grpSpPr>
        <p:sp>
          <p:nvSpPr>
            <p:cNvPr id="25" name="Freeform 5">
              <a:extLst>
                <a:ext uri="{FF2B5EF4-FFF2-40B4-BE49-F238E27FC236}">
                  <a16:creationId xmlns:a16="http://schemas.microsoft.com/office/drawing/2014/main" id="{96EAAAE4-81CD-4923-9B00-96AA869903B0}"/>
                </a:ext>
              </a:extLst>
            </p:cNvPr>
            <p:cNvSpPr>
              <a:spLocks/>
            </p:cNvSpPr>
            <p:nvPr userDrawn="1"/>
          </p:nvSpPr>
          <p:spPr bwMode="auto">
            <a:xfrm>
              <a:off x="3552825" y="4416425"/>
              <a:ext cx="658813" cy="723900"/>
            </a:xfrm>
            <a:custGeom>
              <a:avLst/>
              <a:gdLst>
                <a:gd name="T0" fmla="*/ 258 w 434"/>
                <a:gd name="T1" fmla="*/ 0 h 477"/>
                <a:gd name="T2" fmla="*/ 92 w 434"/>
                <a:gd name="T3" fmla="*/ 67 h 477"/>
                <a:gd name="T4" fmla="*/ 92 w 434"/>
                <a:gd name="T5" fmla="*/ 0 h 477"/>
                <a:gd name="T6" fmla="*/ 0 w 434"/>
                <a:gd name="T7" fmla="*/ 0 h 477"/>
                <a:gd name="T8" fmla="*/ 0 w 434"/>
                <a:gd name="T9" fmla="*/ 477 h 477"/>
                <a:gd name="T10" fmla="*/ 92 w 434"/>
                <a:gd name="T11" fmla="*/ 477 h 477"/>
                <a:gd name="T12" fmla="*/ 92 w 434"/>
                <a:gd name="T13" fmla="*/ 187 h 477"/>
                <a:gd name="T14" fmla="*/ 241 w 434"/>
                <a:gd name="T15" fmla="*/ 76 h 477"/>
                <a:gd name="T16" fmla="*/ 342 w 434"/>
                <a:gd name="T17" fmla="*/ 161 h 477"/>
                <a:gd name="T18" fmla="*/ 342 w 434"/>
                <a:gd name="T19" fmla="*/ 161 h 477"/>
                <a:gd name="T20" fmla="*/ 342 w 434"/>
                <a:gd name="T21" fmla="*/ 477 h 477"/>
                <a:gd name="T22" fmla="*/ 434 w 434"/>
                <a:gd name="T23" fmla="*/ 477 h 477"/>
                <a:gd name="T24" fmla="*/ 434 w 434"/>
                <a:gd name="T25" fmla="*/ 161 h 477"/>
                <a:gd name="T26" fmla="*/ 258 w 434"/>
                <a:gd name="T27"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4" h="477">
                  <a:moveTo>
                    <a:pt x="258" y="0"/>
                  </a:moveTo>
                  <a:cubicBezTo>
                    <a:pt x="144" y="0"/>
                    <a:pt x="93" y="65"/>
                    <a:pt x="92" y="67"/>
                  </a:cubicBezTo>
                  <a:cubicBezTo>
                    <a:pt x="92" y="0"/>
                    <a:pt x="92" y="0"/>
                    <a:pt x="92" y="0"/>
                  </a:cubicBezTo>
                  <a:cubicBezTo>
                    <a:pt x="0" y="0"/>
                    <a:pt x="0" y="0"/>
                    <a:pt x="0" y="0"/>
                  </a:cubicBezTo>
                  <a:cubicBezTo>
                    <a:pt x="0" y="477"/>
                    <a:pt x="0" y="477"/>
                    <a:pt x="0" y="477"/>
                  </a:cubicBezTo>
                  <a:cubicBezTo>
                    <a:pt x="92" y="477"/>
                    <a:pt x="92" y="477"/>
                    <a:pt x="92" y="477"/>
                  </a:cubicBezTo>
                  <a:cubicBezTo>
                    <a:pt x="92" y="187"/>
                    <a:pt x="92" y="187"/>
                    <a:pt x="92" y="187"/>
                  </a:cubicBezTo>
                  <a:cubicBezTo>
                    <a:pt x="94" y="117"/>
                    <a:pt x="182" y="76"/>
                    <a:pt x="241" y="76"/>
                  </a:cubicBezTo>
                  <a:cubicBezTo>
                    <a:pt x="285" y="76"/>
                    <a:pt x="342" y="107"/>
                    <a:pt x="342" y="161"/>
                  </a:cubicBezTo>
                  <a:cubicBezTo>
                    <a:pt x="342" y="161"/>
                    <a:pt x="342" y="161"/>
                    <a:pt x="342" y="161"/>
                  </a:cubicBezTo>
                  <a:cubicBezTo>
                    <a:pt x="342" y="477"/>
                    <a:pt x="342" y="477"/>
                    <a:pt x="342" y="477"/>
                  </a:cubicBezTo>
                  <a:cubicBezTo>
                    <a:pt x="434" y="477"/>
                    <a:pt x="434" y="477"/>
                    <a:pt x="434" y="477"/>
                  </a:cubicBezTo>
                  <a:cubicBezTo>
                    <a:pt x="434" y="161"/>
                    <a:pt x="434" y="161"/>
                    <a:pt x="434" y="161"/>
                  </a:cubicBezTo>
                  <a:cubicBezTo>
                    <a:pt x="434" y="54"/>
                    <a:pt x="355" y="0"/>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6" name="Freeform 6">
              <a:extLst>
                <a:ext uri="{FF2B5EF4-FFF2-40B4-BE49-F238E27FC236}">
                  <a16:creationId xmlns:a16="http://schemas.microsoft.com/office/drawing/2014/main" id="{0BCD58C1-66D1-49A9-817D-EA1CCE188603}"/>
                </a:ext>
              </a:extLst>
            </p:cNvPr>
            <p:cNvSpPr>
              <a:spLocks/>
            </p:cNvSpPr>
            <p:nvPr userDrawn="1"/>
          </p:nvSpPr>
          <p:spPr bwMode="auto">
            <a:xfrm>
              <a:off x="5826125" y="4405313"/>
              <a:ext cx="601663" cy="738188"/>
            </a:xfrm>
            <a:custGeom>
              <a:avLst/>
              <a:gdLst>
                <a:gd name="T0" fmla="*/ 245 w 396"/>
                <a:gd name="T1" fmla="*/ 201 h 486"/>
                <a:gd name="T2" fmla="*/ 245 w 396"/>
                <a:gd name="T3" fmla="*/ 201 h 486"/>
                <a:gd name="T4" fmla="*/ 162 w 396"/>
                <a:gd name="T5" fmla="*/ 201 h 486"/>
                <a:gd name="T6" fmla="*/ 93 w 396"/>
                <a:gd name="T7" fmla="*/ 140 h 486"/>
                <a:gd name="T8" fmla="*/ 192 w 396"/>
                <a:gd name="T9" fmla="*/ 81 h 486"/>
                <a:gd name="T10" fmla="*/ 336 w 396"/>
                <a:gd name="T11" fmla="*/ 107 h 486"/>
                <a:gd name="T12" fmla="*/ 368 w 396"/>
                <a:gd name="T13" fmla="*/ 33 h 486"/>
                <a:gd name="T14" fmla="*/ 201 w 396"/>
                <a:gd name="T15" fmla="*/ 0 h 486"/>
                <a:gd name="T16" fmla="*/ 5 w 396"/>
                <a:gd name="T17" fmla="*/ 142 h 486"/>
                <a:gd name="T18" fmla="*/ 152 w 396"/>
                <a:gd name="T19" fmla="*/ 285 h 486"/>
                <a:gd name="T20" fmla="*/ 152 w 396"/>
                <a:gd name="T21" fmla="*/ 285 h 486"/>
                <a:gd name="T22" fmla="*/ 235 w 396"/>
                <a:gd name="T23" fmla="*/ 285 h 486"/>
                <a:gd name="T24" fmla="*/ 304 w 396"/>
                <a:gd name="T25" fmla="*/ 346 h 486"/>
                <a:gd name="T26" fmla="*/ 204 w 396"/>
                <a:gd name="T27" fmla="*/ 405 h 486"/>
                <a:gd name="T28" fmla="*/ 44 w 396"/>
                <a:gd name="T29" fmla="*/ 372 h 486"/>
                <a:gd name="T30" fmla="*/ 13 w 396"/>
                <a:gd name="T31" fmla="*/ 446 h 486"/>
                <a:gd name="T32" fmla="*/ 195 w 396"/>
                <a:gd name="T33" fmla="*/ 486 h 486"/>
                <a:gd name="T34" fmla="*/ 391 w 396"/>
                <a:gd name="T35" fmla="*/ 345 h 486"/>
                <a:gd name="T36" fmla="*/ 245 w 396"/>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6" h="486">
                  <a:moveTo>
                    <a:pt x="245" y="201"/>
                  </a:moveTo>
                  <a:cubicBezTo>
                    <a:pt x="245" y="201"/>
                    <a:pt x="245" y="201"/>
                    <a:pt x="245" y="201"/>
                  </a:cubicBezTo>
                  <a:cubicBezTo>
                    <a:pt x="162" y="201"/>
                    <a:pt x="162" y="201"/>
                    <a:pt x="162" y="201"/>
                  </a:cubicBezTo>
                  <a:cubicBezTo>
                    <a:pt x="115" y="201"/>
                    <a:pt x="91" y="183"/>
                    <a:pt x="93" y="140"/>
                  </a:cubicBezTo>
                  <a:cubicBezTo>
                    <a:pt x="95" y="95"/>
                    <a:pt x="144" y="81"/>
                    <a:pt x="192" y="81"/>
                  </a:cubicBezTo>
                  <a:cubicBezTo>
                    <a:pt x="261" y="81"/>
                    <a:pt x="312" y="98"/>
                    <a:pt x="336" y="107"/>
                  </a:cubicBezTo>
                  <a:cubicBezTo>
                    <a:pt x="368" y="33"/>
                    <a:pt x="368" y="33"/>
                    <a:pt x="368" y="33"/>
                  </a:cubicBezTo>
                  <a:cubicBezTo>
                    <a:pt x="341" y="21"/>
                    <a:pt x="282" y="0"/>
                    <a:pt x="201" y="0"/>
                  </a:cubicBezTo>
                  <a:cubicBezTo>
                    <a:pt x="121" y="0"/>
                    <a:pt x="10" y="32"/>
                    <a:pt x="5" y="142"/>
                  </a:cubicBezTo>
                  <a:cubicBezTo>
                    <a:pt x="0" y="248"/>
                    <a:pt x="74" y="283"/>
                    <a:pt x="152" y="285"/>
                  </a:cubicBezTo>
                  <a:cubicBezTo>
                    <a:pt x="152" y="285"/>
                    <a:pt x="152" y="285"/>
                    <a:pt x="152" y="285"/>
                  </a:cubicBezTo>
                  <a:cubicBezTo>
                    <a:pt x="235" y="285"/>
                    <a:pt x="235" y="285"/>
                    <a:pt x="235" y="285"/>
                  </a:cubicBezTo>
                  <a:cubicBezTo>
                    <a:pt x="281" y="285"/>
                    <a:pt x="306" y="303"/>
                    <a:pt x="304" y="346"/>
                  </a:cubicBezTo>
                  <a:cubicBezTo>
                    <a:pt x="302" y="391"/>
                    <a:pt x="253" y="405"/>
                    <a:pt x="204" y="405"/>
                  </a:cubicBezTo>
                  <a:cubicBezTo>
                    <a:pt x="106" y="405"/>
                    <a:pt x="44" y="372"/>
                    <a:pt x="44" y="372"/>
                  </a:cubicBezTo>
                  <a:cubicBezTo>
                    <a:pt x="13" y="446"/>
                    <a:pt x="13" y="446"/>
                    <a:pt x="13" y="446"/>
                  </a:cubicBezTo>
                  <a:cubicBezTo>
                    <a:pt x="13" y="446"/>
                    <a:pt x="83" y="486"/>
                    <a:pt x="195" y="486"/>
                  </a:cubicBezTo>
                  <a:cubicBezTo>
                    <a:pt x="276" y="486"/>
                    <a:pt x="387" y="454"/>
                    <a:pt x="391" y="345"/>
                  </a:cubicBezTo>
                  <a:cubicBezTo>
                    <a:pt x="396" y="238"/>
                    <a:pt x="322" y="203"/>
                    <a:pt x="245"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7" name="Freeform 7">
              <a:extLst>
                <a:ext uri="{FF2B5EF4-FFF2-40B4-BE49-F238E27FC236}">
                  <a16:creationId xmlns:a16="http://schemas.microsoft.com/office/drawing/2014/main" id="{1AE8DB6E-B1F5-4293-BB50-9FC333A20607}"/>
                </a:ext>
              </a:extLst>
            </p:cNvPr>
            <p:cNvSpPr>
              <a:spLocks noEditPoints="1"/>
            </p:cNvSpPr>
            <p:nvPr userDrawn="1"/>
          </p:nvSpPr>
          <p:spPr bwMode="auto">
            <a:xfrm>
              <a:off x="5026025" y="4402138"/>
              <a:ext cx="700088" cy="742950"/>
            </a:xfrm>
            <a:custGeom>
              <a:avLst/>
              <a:gdLst>
                <a:gd name="T0" fmla="*/ 234 w 460"/>
                <a:gd name="T1" fmla="*/ 0 h 489"/>
                <a:gd name="T2" fmla="*/ 0 w 460"/>
                <a:gd name="T3" fmla="*/ 249 h 489"/>
                <a:gd name="T4" fmla="*/ 256 w 460"/>
                <a:gd name="T5" fmla="*/ 489 h 489"/>
                <a:gd name="T6" fmla="*/ 437 w 460"/>
                <a:gd name="T7" fmla="*/ 449 h 489"/>
                <a:gd name="T8" fmla="*/ 403 w 460"/>
                <a:gd name="T9" fmla="*/ 378 h 489"/>
                <a:gd name="T10" fmla="*/ 253 w 460"/>
                <a:gd name="T11" fmla="*/ 408 h 489"/>
                <a:gd name="T12" fmla="*/ 96 w 460"/>
                <a:gd name="T13" fmla="*/ 285 h 489"/>
                <a:gd name="T14" fmla="*/ 367 w 460"/>
                <a:gd name="T15" fmla="*/ 285 h 489"/>
                <a:gd name="T16" fmla="*/ 460 w 460"/>
                <a:gd name="T17" fmla="*/ 285 h 489"/>
                <a:gd name="T18" fmla="*/ 460 w 460"/>
                <a:gd name="T19" fmla="*/ 243 h 489"/>
                <a:gd name="T20" fmla="*/ 234 w 460"/>
                <a:gd name="T21" fmla="*/ 0 h 489"/>
                <a:gd name="T22" fmla="*/ 97 w 460"/>
                <a:gd name="T23" fmla="*/ 209 h 489"/>
                <a:gd name="T24" fmla="*/ 238 w 460"/>
                <a:gd name="T25" fmla="*/ 79 h 489"/>
                <a:gd name="T26" fmla="*/ 366 w 460"/>
                <a:gd name="T27" fmla="*/ 209 h 489"/>
                <a:gd name="T28" fmla="*/ 97 w 460"/>
                <a:gd name="T29" fmla="*/ 2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0" h="489">
                  <a:moveTo>
                    <a:pt x="234" y="0"/>
                  </a:moveTo>
                  <a:cubicBezTo>
                    <a:pt x="101" y="0"/>
                    <a:pt x="0" y="77"/>
                    <a:pt x="0" y="249"/>
                  </a:cubicBezTo>
                  <a:cubicBezTo>
                    <a:pt x="0" y="421"/>
                    <a:pt x="127" y="489"/>
                    <a:pt x="256" y="489"/>
                  </a:cubicBezTo>
                  <a:cubicBezTo>
                    <a:pt x="375" y="489"/>
                    <a:pt x="437" y="449"/>
                    <a:pt x="437" y="449"/>
                  </a:cubicBezTo>
                  <a:cubicBezTo>
                    <a:pt x="403" y="378"/>
                    <a:pt x="403" y="378"/>
                    <a:pt x="403" y="378"/>
                  </a:cubicBezTo>
                  <a:cubicBezTo>
                    <a:pt x="403" y="378"/>
                    <a:pt x="357" y="408"/>
                    <a:pt x="253" y="408"/>
                  </a:cubicBezTo>
                  <a:cubicBezTo>
                    <a:pt x="182" y="408"/>
                    <a:pt x="106" y="386"/>
                    <a:pt x="96" y="285"/>
                  </a:cubicBezTo>
                  <a:cubicBezTo>
                    <a:pt x="367" y="285"/>
                    <a:pt x="367" y="285"/>
                    <a:pt x="367" y="285"/>
                  </a:cubicBezTo>
                  <a:cubicBezTo>
                    <a:pt x="460" y="285"/>
                    <a:pt x="460" y="285"/>
                    <a:pt x="460" y="285"/>
                  </a:cubicBezTo>
                  <a:cubicBezTo>
                    <a:pt x="460" y="243"/>
                    <a:pt x="460" y="243"/>
                    <a:pt x="460" y="243"/>
                  </a:cubicBezTo>
                  <a:cubicBezTo>
                    <a:pt x="460" y="87"/>
                    <a:pt x="388" y="0"/>
                    <a:pt x="234" y="0"/>
                  </a:cubicBezTo>
                  <a:close/>
                  <a:moveTo>
                    <a:pt x="97" y="209"/>
                  </a:moveTo>
                  <a:cubicBezTo>
                    <a:pt x="108" y="108"/>
                    <a:pt x="159" y="79"/>
                    <a:pt x="238" y="79"/>
                  </a:cubicBezTo>
                  <a:cubicBezTo>
                    <a:pt x="322" y="79"/>
                    <a:pt x="360" y="119"/>
                    <a:pt x="366" y="209"/>
                  </a:cubicBezTo>
                  <a:lnTo>
                    <a:pt x="97"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8" name="Freeform 8">
              <a:extLst>
                <a:ext uri="{FF2B5EF4-FFF2-40B4-BE49-F238E27FC236}">
                  <a16:creationId xmlns:a16="http://schemas.microsoft.com/office/drawing/2014/main" id="{7EC8E473-602C-4ABE-8E74-27DE0B256877}"/>
                </a:ext>
              </a:extLst>
            </p:cNvPr>
            <p:cNvSpPr>
              <a:spLocks/>
            </p:cNvSpPr>
            <p:nvPr userDrawn="1"/>
          </p:nvSpPr>
          <p:spPr bwMode="auto">
            <a:xfrm>
              <a:off x="4335463" y="4405313"/>
              <a:ext cx="600075" cy="738188"/>
            </a:xfrm>
            <a:custGeom>
              <a:avLst/>
              <a:gdLst>
                <a:gd name="T0" fmla="*/ 244 w 395"/>
                <a:gd name="T1" fmla="*/ 201 h 486"/>
                <a:gd name="T2" fmla="*/ 244 w 395"/>
                <a:gd name="T3" fmla="*/ 201 h 486"/>
                <a:gd name="T4" fmla="*/ 161 w 395"/>
                <a:gd name="T5" fmla="*/ 201 h 486"/>
                <a:gd name="T6" fmla="*/ 92 w 395"/>
                <a:gd name="T7" fmla="*/ 140 h 486"/>
                <a:gd name="T8" fmla="*/ 191 w 395"/>
                <a:gd name="T9" fmla="*/ 81 h 486"/>
                <a:gd name="T10" fmla="*/ 336 w 395"/>
                <a:gd name="T11" fmla="*/ 107 h 486"/>
                <a:gd name="T12" fmla="*/ 367 w 395"/>
                <a:gd name="T13" fmla="*/ 33 h 486"/>
                <a:gd name="T14" fmla="*/ 201 w 395"/>
                <a:gd name="T15" fmla="*/ 0 h 486"/>
                <a:gd name="T16" fmla="*/ 4 w 395"/>
                <a:gd name="T17" fmla="*/ 142 h 486"/>
                <a:gd name="T18" fmla="*/ 151 w 395"/>
                <a:gd name="T19" fmla="*/ 285 h 486"/>
                <a:gd name="T20" fmla="*/ 151 w 395"/>
                <a:gd name="T21" fmla="*/ 285 h 486"/>
                <a:gd name="T22" fmla="*/ 234 w 395"/>
                <a:gd name="T23" fmla="*/ 285 h 486"/>
                <a:gd name="T24" fmla="*/ 303 w 395"/>
                <a:gd name="T25" fmla="*/ 346 h 486"/>
                <a:gd name="T26" fmla="*/ 203 w 395"/>
                <a:gd name="T27" fmla="*/ 405 h 486"/>
                <a:gd name="T28" fmla="*/ 44 w 395"/>
                <a:gd name="T29" fmla="*/ 372 h 486"/>
                <a:gd name="T30" fmla="*/ 12 w 395"/>
                <a:gd name="T31" fmla="*/ 446 h 486"/>
                <a:gd name="T32" fmla="*/ 194 w 395"/>
                <a:gd name="T33" fmla="*/ 486 h 486"/>
                <a:gd name="T34" fmla="*/ 391 w 395"/>
                <a:gd name="T35" fmla="*/ 345 h 486"/>
                <a:gd name="T36" fmla="*/ 244 w 395"/>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5" h="486">
                  <a:moveTo>
                    <a:pt x="244" y="201"/>
                  </a:moveTo>
                  <a:cubicBezTo>
                    <a:pt x="244" y="201"/>
                    <a:pt x="244" y="201"/>
                    <a:pt x="244" y="201"/>
                  </a:cubicBezTo>
                  <a:cubicBezTo>
                    <a:pt x="161" y="201"/>
                    <a:pt x="161" y="201"/>
                    <a:pt x="161" y="201"/>
                  </a:cubicBezTo>
                  <a:cubicBezTo>
                    <a:pt x="115" y="201"/>
                    <a:pt x="90" y="183"/>
                    <a:pt x="92" y="140"/>
                  </a:cubicBezTo>
                  <a:cubicBezTo>
                    <a:pt x="94" y="95"/>
                    <a:pt x="143" y="81"/>
                    <a:pt x="191" y="81"/>
                  </a:cubicBezTo>
                  <a:cubicBezTo>
                    <a:pt x="260" y="81"/>
                    <a:pt x="311" y="98"/>
                    <a:pt x="336" y="107"/>
                  </a:cubicBezTo>
                  <a:cubicBezTo>
                    <a:pt x="367" y="33"/>
                    <a:pt x="367" y="33"/>
                    <a:pt x="367" y="33"/>
                  </a:cubicBezTo>
                  <a:cubicBezTo>
                    <a:pt x="341" y="21"/>
                    <a:pt x="282" y="0"/>
                    <a:pt x="201" y="0"/>
                  </a:cubicBezTo>
                  <a:cubicBezTo>
                    <a:pt x="120" y="0"/>
                    <a:pt x="9" y="32"/>
                    <a:pt x="4" y="142"/>
                  </a:cubicBezTo>
                  <a:cubicBezTo>
                    <a:pt x="0" y="248"/>
                    <a:pt x="74" y="283"/>
                    <a:pt x="151" y="285"/>
                  </a:cubicBezTo>
                  <a:cubicBezTo>
                    <a:pt x="151" y="285"/>
                    <a:pt x="151" y="285"/>
                    <a:pt x="151" y="285"/>
                  </a:cubicBezTo>
                  <a:cubicBezTo>
                    <a:pt x="234" y="285"/>
                    <a:pt x="234" y="285"/>
                    <a:pt x="234" y="285"/>
                  </a:cubicBezTo>
                  <a:cubicBezTo>
                    <a:pt x="280" y="285"/>
                    <a:pt x="305" y="303"/>
                    <a:pt x="303" y="346"/>
                  </a:cubicBezTo>
                  <a:cubicBezTo>
                    <a:pt x="301" y="391"/>
                    <a:pt x="252" y="405"/>
                    <a:pt x="203" y="405"/>
                  </a:cubicBezTo>
                  <a:cubicBezTo>
                    <a:pt x="105" y="405"/>
                    <a:pt x="44" y="372"/>
                    <a:pt x="44" y="372"/>
                  </a:cubicBezTo>
                  <a:cubicBezTo>
                    <a:pt x="12" y="446"/>
                    <a:pt x="12" y="446"/>
                    <a:pt x="12" y="446"/>
                  </a:cubicBezTo>
                  <a:cubicBezTo>
                    <a:pt x="12" y="446"/>
                    <a:pt x="83" y="486"/>
                    <a:pt x="194" y="486"/>
                  </a:cubicBezTo>
                  <a:cubicBezTo>
                    <a:pt x="275" y="486"/>
                    <a:pt x="386" y="454"/>
                    <a:pt x="391" y="345"/>
                  </a:cubicBezTo>
                  <a:cubicBezTo>
                    <a:pt x="395" y="238"/>
                    <a:pt x="321" y="203"/>
                    <a:pt x="244"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9" name="Freeform 9">
              <a:extLst>
                <a:ext uri="{FF2B5EF4-FFF2-40B4-BE49-F238E27FC236}">
                  <a16:creationId xmlns:a16="http://schemas.microsoft.com/office/drawing/2014/main" id="{64FE414C-3DB9-4FE9-B834-0A39C9D48ABF}"/>
                </a:ext>
              </a:extLst>
            </p:cNvPr>
            <p:cNvSpPr>
              <a:spLocks noEditPoints="1"/>
            </p:cNvSpPr>
            <p:nvPr userDrawn="1"/>
          </p:nvSpPr>
          <p:spPr bwMode="auto">
            <a:xfrm>
              <a:off x="2719388" y="4406900"/>
              <a:ext cx="671513" cy="735013"/>
            </a:xfrm>
            <a:custGeom>
              <a:avLst/>
              <a:gdLst>
                <a:gd name="T0" fmla="*/ 220 w 442"/>
                <a:gd name="T1" fmla="*/ 0 h 484"/>
                <a:gd name="T2" fmla="*/ 39 w 442"/>
                <a:gd name="T3" fmla="*/ 30 h 484"/>
                <a:gd name="T4" fmla="*/ 75 w 442"/>
                <a:gd name="T5" fmla="*/ 104 h 484"/>
                <a:gd name="T6" fmla="*/ 230 w 442"/>
                <a:gd name="T7" fmla="*/ 81 h 484"/>
                <a:gd name="T8" fmla="*/ 350 w 442"/>
                <a:gd name="T9" fmla="*/ 168 h 484"/>
                <a:gd name="T10" fmla="*/ 350 w 442"/>
                <a:gd name="T11" fmla="*/ 196 h 484"/>
                <a:gd name="T12" fmla="*/ 168 w 442"/>
                <a:gd name="T13" fmla="*/ 196 h 484"/>
                <a:gd name="T14" fmla="*/ 0 w 442"/>
                <a:gd name="T15" fmla="*/ 339 h 484"/>
                <a:gd name="T16" fmla="*/ 181 w 442"/>
                <a:gd name="T17" fmla="*/ 484 h 484"/>
                <a:gd name="T18" fmla="*/ 350 w 442"/>
                <a:gd name="T19" fmla="*/ 417 h 484"/>
                <a:gd name="T20" fmla="*/ 350 w 442"/>
                <a:gd name="T21" fmla="*/ 484 h 484"/>
                <a:gd name="T22" fmla="*/ 442 w 442"/>
                <a:gd name="T23" fmla="*/ 484 h 484"/>
                <a:gd name="T24" fmla="*/ 442 w 442"/>
                <a:gd name="T25" fmla="*/ 142 h 484"/>
                <a:gd name="T26" fmla="*/ 220 w 442"/>
                <a:gd name="T27" fmla="*/ 0 h 484"/>
                <a:gd name="T28" fmla="*/ 350 w 442"/>
                <a:gd name="T29" fmla="*/ 295 h 484"/>
                <a:gd name="T30" fmla="*/ 198 w 442"/>
                <a:gd name="T31" fmla="*/ 407 h 484"/>
                <a:gd name="T32" fmla="*/ 95 w 442"/>
                <a:gd name="T33" fmla="*/ 338 h 484"/>
                <a:gd name="T34" fmla="*/ 173 w 442"/>
                <a:gd name="T35" fmla="*/ 269 h 484"/>
                <a:gd name="T36" fmla="*/ 350 w 442"/>
                <a:gd name="T37" fmla="*/ 269 h 484"/>
                <a:gd name="T38" fmla="*/ 350 w 442"/>
                <a:gd name="T39" fmla="*/ 29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484">
                  <a:moveTo>
                    <a:pt x="220" y="0"/>
                  </a:moveTo>
                  <a:cubicBezTo>
                    <a:pt x="135" y="0"/>
                    <a:pt x="72" y="18"/>
                    <a:pt x="39" y="30"/>
                  </a:cubicBezTo>
                  <a:cubicBezTo>
                    <a:pt x="75" y="104"/>
                    <a:pt x="75" y="104"/>
                    <a:pt x="75" y="104"/>
                  </a:cubicBezTo>
                  <a:cubicBezTo>
                    <a:pt x="105" y="95"/>
                    <a:pt x="159" y="81"/>
                    <a:pt x="230" y="81"/>
                  </a:cubicBezTo>
                  <a:cubicBezTo>
                    <a:pt x="285" y="81"/>
                    <a:pt x="350" y="96"/>
                    <a:pt x="350" y="168"/>
                  </a:cubicBezTo>
                  <a:cubicBezTo>
                    <a:pt x="350" y="168"/>
                    <a:pt x="350" y="194"/>
                    <a:pt x="350" y="196"/>
                  </a:cubicBezTo>
                  <a:cubicBezTo>
                    <a:pt x="168" y="196"/>
                    <a:pt x="168" y="196"/>
                    <a:pt x="168" y="196"/>
                  </a:cubicBezTo>
                  <a:cubicBezTo>
                    <a:pt x="75" y="196"/>
                    <a:pt x="0" y="229"/>
                    <a:pt x="0" y="339"/>
                  </a:cubicBezTo>
                  <a:cubicBezTo>
                    <a:pt x="0" y="438"/>
                    <a:pt x="81" y="484"/>
                    <a:pt x="181" y="484"/>
                  </a:cubicBezTo>
                  <a:cubicBezTo>
                    <a:pt x="298" y="484"/>
                    <a:pt x="350" y="417"/>
                    <a:pt x="350" y="417"/>
                  </a:cubicBezTo>
                  <a:cubicBezTo>
                    <a:pt x="350" y="484"/>
                    <a:pt x="350" y="484"/>
                    <a:pt x="350" y="484"/>
                  </a:cubicBezTo>
                  <a:cubicBezTo>
                    <a:pt x="442" y="484"/>
                    <a:pt x="442" y="484"/>
                    <a:pt x="442" y="484"/>
                  </a:cubicBezTo>
                  <a:cubicBezTo>
                    <a:pt x="442" y="142"/>
                    <a:pt x="442" y="142"/>
                    <a:pt x="442" y="142"/>
                  </a:cubicBezTo>
                  <a:cubicBezTo>
                    <a:pt x="437" y="32"/>
                    <a:pt x="311" y="0"/>
                    <a:pt x="220" y="0"/>
                  </a:cubicBezTo>
                  <a:close/>
                  <a:moveTo>
                    <a:pt x="350" y="295"/>
                  </a:moveTo>
                  <a:cubicBezTo>
                    <a:pt x="350" y="366"/>
                    <a:pt x="258" y="407"/>
                    <a:pt x="198" y="407"/>
                  </a:cubicBezTo>
                  <a:cubicBezTo>
                    <a:pt x="153" y="407"/>
                    <a:pt x="95" y="392"/>
                    <a:pt x="95" y="338"/>
                  </a:cubicBezTo>
                  <a:cubicBezTo>
                    <a:pt x="95" y="284"/>
                    <a:pt x="126" y="269"/>
                    <a:pt x="173" y="269"/>
                  </a:cubicBezTo>
                  <a:cubicBezTo>
                    <a:pt x="350" y="269"/>
                    <a:pt x="350" y="269"/>
                    <a:pt x="350" y="269"/>
                  </a:cubicBezTo>
                  <a:lnTo>
                    <a:pt x="350"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0" name="Freeform 10">
              <a:extLst>
                <a:ext uri="{FF2B5EF4-FFF2-40B4-BE49-F238E27FC236}">
                  <a16:creationId xmlns:a16="http://schemas.microsoft.com/office/drawing/2014/main" id="{CCE5207A-3E84-4DC4-A07C-47027DA0FFA6}"/>
                </a:ext>
              </a:extLst>
            </p:cNvPr>
            <p:cNvSpPr>
              <a:spLocks/>
            </p:cNvSpPr>
            <p:nvPr userDrawn="1"/>
          </p:nvSpPr>
          <p:spPr bwMode="auto">
            <a:xfrm>
              <a:off x="3625850" y="0"/>
              <a:ext cx="1914525" cy="965200"/>
            </a:xfrm>
            <a:custGeom>
              <a:avLst/>
              <a:gdLst>
                <a:gd name="T0" fmla="*/ 1260 w 1260"/>
                <a:gd name="T1" fmla="*/ 183 h 636"/>
                <a:gd name="T2" fmla="*/ 632 w 1260"/>
                <a:gd name="T3" fmla="*/ 0 h 636"/>
                <a:gd name="T4" fmla="*/ 0 w 1260"/>
                <a:gd name="T5" fmla="*/ 174 h 636"/>
                <a:gd name="T6" fmla="*/ 630 w 1260"/>
                <a:gd name="T7" fmla="*/ 635 h 636"/>
                <a:gd name="T8" fmla="*/ 1260 w 1260"/>
                <a:gd name="T9" fmla="*/ 183 h 636"/>
              </a:gdLst>
              <a:ahLst/>
              <a:cxnLst>
                <a:cxn ang="0">
                  <a:pos x="T0" y="T1"/>
                </a:cxn>
                <a:cxn ang="0">
                  <a:pos x="T2" y="T3"/>
                </a:cxn>
                <a:cxn ang="0">
                  <a:pos x="T4" y="T5"/>
                </a:cxn>
                <a:cxn ang="0">
                  <a:pos x="T6" y="T7"/>
                </a:cxn>
                <a:cxn ang="0">
                  <a:pos x="T8" y="T9"/>
                </a:cxn>
              </a:cxnLst>
              <a:rect l="0" t="0" r="r" b="b"/>
              <a:pathLst>
                <a:path w="1260" h="636">
                  <a:moveTo>
                    <a:pt x="1260" y="183"/>
                  </a:moveTo>
                  <a:cubicBezTo>
                    <a:pt x="1088" y="73"/>
                    <a:pt x="862" y="0"/>
                    <a:pt x="632" y="0"/>
                  </a:cubicBezTo>
                  <a:cubicBezTo>
                    <a:pt x="418" y="0"/>
                    <a:pt x="197" y="52"/>
                    <a:pt x="0" y="174"/>
                  </a:cubicBezTo>
                  <a:cubicBezTo>
                    <a:pt x="0" y="174"/>
                    <a:pt x="269" y="634"/>
                    <a:pt x="630" y="635"/>
                  </a:cubicBezTo>
                  <a:cubicBezTo>
                    <a:pt x="992" y="636"/>
                    <a:pt x="1260" y="183"/>
                    <a:pt x="1260"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1" name="Freeform 11">
              <a:extLst>
                <a:ext uri="{FF2B5EF4-FFF2-40B4-BE49-F238E27FC236}">
                  <a16:creationId xmlns:a16="http://schemas.microsoft.com/office/drawing/2014/main" id="{77B6E331-2620-41C0-B97C-1B12164FD9AD}"/>
                </a:ext>
              </a:extLst>
            </p:cNvPr>
            <p:cNvSpPr>
              <a:spLocks/>
            </p:cNvSpPr>
            <p:nvPr userDrawn="1"/>
          </p:nvSpPr>
          <p:spPr bwMode="auto">
            <a:xfrm>
              <a:off x="2722563" y="436563"/>
              <a:ext cx="1201738" cy="1819275"/>
            </a:xfrm>
            <a:custGeom>
              <a:avLst/>
              <a:gdLst>
                <a:gd name="T0" fmla="*/ 438 w 791"/>
                <a:gd name="T1" fmla="*/ 0 h 1198"/>
                <a:gd name="T2" fmla="*/ 75 w 791"/>
                <a:gd name="T3" fmla="*/ 545 h 1198"/>
                <a:gd name="T4" fmla="*/ 52 w 791"/>
                <a:gd name="T5" fmla="*/ 1198 h 1198"/>
                <a:gd name="T6" fmla="*/ 679 w 791"/>
                <a:gd name="T7" fmla="*/ 742 h 1198"/>
                <a:gd name="T8" fmla="*/ 438 w 791"/>
                <a:gd name="T9" fmla="*/ 0 h 1198"/>
              </a:gdLst>
              <a:ahLst/>
              <a:cxnLst>
                <a:cxn ang="0">
                  <a:pos x="T0" y="T1"/>
                </a:cxn>
                <a:cxn ang="0">
                  <a:pos x="T2" y="T3"/>
                </a:cxn>
                <a:cxn ang="0">
                  <a:pos x="T4" y="T5"/>
                </a:cxn>
                <a:cxn ang="0">
                  <a:pos x="T6" y="T7"/>
                </a:cxn>
                <a:cxn ang="0">
                  <a:pos x="T8" y="T9"/>
                </a:cxn>
              </a:cxnLst>
              <a:rect l="0" t="0" r="r" b="b"/>
              <a:pathLst>
                <a:path w="791" h="1198">
                  <a:moveTo>
                    <a:pt x="438" y="0"/>
                  </a:moveTo>
                  <a:cubicBezTo>
                    <a:pt x="273" y="139"/>
                    <a:pt x="147" y="326"/>
                    <a:pt x="75" y="545"/>
                  </a:cubicBezTo>
                  <a:cubicBezTo>
                    <a:pt x="4" y="764"/>
                    <a:pt x="0" y="981"/>
                    <a:pt x="52" y="1198"/>
                  </a:cubicBezTo>
                  <a:cubicBezTo>
                    <a:pt x="52" y="1198"/>
                    <a:pt x="566" y="1086"/>
                    <a:pt x="679" y="742"/>
                  </a:cubicBezTo>
                  <a:cubicBezTo>
                    <a:pt x="791" y="399"/>
                    <a:pt x="438" y="0"/>
                    <a:pt x="4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2" name="Freeform 12">
              <a:extLst>
                <a:ext uri="{FF2B5EF4-FFF2-40B4-BE49-F238E27FC236}">
                  <a16:creationId xmlns:a16="http://schemas.microsoft.com/office/drawing/2014/main" id="{DA1FDC7C-42C8-4041-B97D-F2CA92B55788}"/>
                </a:ext>
              </a:extLst>
            </p:cNvPr>
            <p:cNvSpPr>
              <a:spLocks/>
            </p:cNvSpPr>
            <p:nvPr userDrawn="1"/>
          </p:nvSpPr>
          <p:spPr bwMode="auto">
            <a:xfrm>
              <a:off x="2882900" y="2185988"/>
              <a:ext cx="1622425" cy="1447800"/>
            </a:xfrm>
            <a:custGeom>
              <a:avLst/>
              <a:gdLst>
                <a:gd name="T0" fmla="*/ 0 w 1067"/>
                <a:gd name="T1" fmla="*/ 211 h 954"/>
                <a:gd name="T2" fmla="*/ 401 w 1067"/>
                <a:gd name="T3" fmla="*/ 726 h 954"/>
                <a:gd name="T4" fmla="*/ 1016 w 1067"/>
                <a:gd name="T5" fmla="*/ 954 h 954"/>
                <a:gd name="T6" fmla="*/ 775 w 1067"/>
                <a:gd name="T7" fmla="*/ 213 h 954"/>
                <a:gd name="T8" fmla="*/ 0 w 1067"/>
                <a:gd name="T9" fmla="*/ 211 h 954"/>
              </a:gdLst>
              <a:ahLst/>
              <a:cxnLst>
                <a:cxn ang="0">
                  <a:pos x="T0" y="T1"/>
                </a:cxn>
                <a:cxn ang="0">
                  <a:pos x="T2" y="T3"/>
                </a:cxn>
                <a:cxn ang="0">
                  <a:pos x="T4" y="T5"/>
                </a:cxn>
                <a:cxn ang="0">
                  <a:pos x="T6" y="T7"/>
                </a:cxn>
                <a:cxn ang="0">
                  <a:pos x="T8" y="T9"/>
                </a:cxn>
              </a:cxnLst>
              <a:rect l="0" t="0" r="r" b="b"/>
              <a:pathLst>
                <a:path w="1067" h="954">
                  <a:moveTo>
                    <a:pt x="0" y="211"/>
                  </a:moveTo>
                  <a:cubicBezTo>
                    <a:pt x="84" y="414"/>
                    <a:pt x="218" y="590"/>
                    <a:pt x="401" y="726"/>
                  </a:cubicBezTo>
                  <a:cubicBezTo>
                    <a:pt x="586" y="863"/>
                    <a:pt x="810" y="941"/>
                    <a:pt x="1016" y="954"/>
                  </a:cubicBezTo>
                  <a:cubicBezTo>
                    <a:pt x="1016" y="954"/>
                    <a:pt x="1067" y="426"/>
                    <a:pt x="775" y="213"/>
                  </a:cubicBezTo>
                  <a:cubicBezTo>
                    <a:pt x="483" y="0"/>
                    <a:pt x="0" y="211"/>
                    <a:pt x="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3" name="Freeform 13">
              <a:extLst>
                <a:ext uri="{FF2B5EF4-FFF2-40B4-BE49-F238E27FC236}">
                  <a16:creationId xmlns:a16="http://schemas.microsoft.com/office/drawing/2014/main" id="{B7F7052C-55C2-4219-9B97-3B0041EC6A8C}"/>
                </a:ext>
              </a:extLst>
            </p:cNvPr>
            <p:cNvSpPr>
              <a:spLocks/>
            </p:cNvSpPr>
            <p:nvPr userDrawn="1"/>
          </p:nvSpPr>
          <p:spPr bwMode="auto">
            <a:xfrm>
              <a:off x="4635500" y="2182813"/>
              <a:ext cx="1627188" cy="1450975"/>
            </a:xfrm>
            <a:custGeom>
              <a:avLst/>
              <a:gdLst>
                <a:gd name="T0" fmla="*/ 58 w 1071"/>
                <a:gd name="T1" fmla="*/ 956 h 956"/>
                <a:gd name="T2" fmla="*/ 669 w 1071"/>
                <a:gd name="T3" fmla="*/ 725 h 956"/>
                <a:gd name="T4" fmla="*/ 1071 w 1071"/>
                <a:gd name="T5" fmla="*/ 207 h 956"/>
                <a:gd name="T6" fmla="*/ 291 w 1071"/>
                <a:gd name="T7" fmla="*/ 215 h 956"/>
                <a:gd name="T8" fmla="*/ 58 w 1071"/>
                <a:gd name="T9" fmla="*/ 956 h 956"/>
              </a:gdLst>
              <a:ahLst/>
              <a:cxnLst>
                <a:cxn ang="0">
                  <a:pos x="T0" y="T1"/>
                </a:cxn>
                <a:cxn ang="0">
                  <a:pos x="T2" y="T3"/>
                </a:cxn>
                <a:cxn ang="0">
                  <a:pos x="T4" y="T5"/>
                </a:cxn>
                <a:cxn ang="0">
                  <a:pos x="T6" y="T7"/>
                </a:cxn>
                <a:cxn ang="0">
                  <a:pos x="T8" y="T9"/>
                </a:cxn>
              </a:cxnLst>
              <a:rect l="0" t="0" r="r" b="b"/>
              <a:pathLst>
                <a:path w="1071" h="956">
                  <a:moveTo>
                    <a:pt x="58" y="956"/>
                  </a:moveTo>
                  <a:cubicBezTo>
                    <a:pt x="289" y="933"/>
                    <a:pt x="482" y="860"/>
                    <a:pt x="669" y="725"/>
                  </a:cubicBezTo>
                  <a:cubicBezTo>
                    <a:pt x="850" y="594"/>
                    <a:pt x="987" y="409"/>
                    <a:pt x="1071" y="207"/>
                  </a:cubicBezTo>
                  <a:cubicBezTo>
                    <a:pt x="1071" y="207"/>
                    <a:pt x="581" y="0"/>
                    <a:pt x="291" y="215"/>
                  </a:cubicBezTo>
                  <a:cubicBezTo>
                    <a:pt x="0" y="431"/>
                    <a:pt x="58" y="956"/>
                    <a:pt x="58" y="9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4" name="Freeform 14">
              <a:extLst>
                <a:ext uri="{FF2B5EF4-FFF2-40B4-BE49-F238E27FC236}">
                  <a16:creationId xmlns:a16="http://schemas.microsoft.com/office/drawing/2014/main" id="{CD66E80E-6FF0-460D-B6F3-3BFD4976318D}"/>
                </a:ext>
              </a:extLst>
            </p:cNvPr>
            <p:cNvSpPr>
              <a:spLocks/>
            </p:cNvSpPr>
            <p:nvPr userDrawn="1"/>
          </p:nvSpPr>
          <p:spPr bwMode="auto">
            <a:xfrm>
              <a:off x="5219700" y="439738"/>
              <a:ext cx="1195388" cy="1819275"/>
            </a:xfrm>
            <a:custGeom>
              <a:avLst/>
              <a:gdLst>
                <a:gd name="T0" fmla="*/ 737 w 787"/>
                <a:gd name="T1" fmla="*/ 1198 h 1198"/>
                <a:gd name="T2" fmla="*/ 715 w 787"/>
                <a:gd name="T3" fmla="*/ 544 h 1198"/>
                <a:gd name="T4" fmla="*/ 355 w 787"/>
                <a:gd name="T5" fmla="*/ 0 h 1198"/>
                <a:gd name="T6" fmla="*/ 111 w 787"/>
                <a:gd name="T7" fmla="*/ 739 h 1198"/>
                <a:gd name="T8" fmla="*/ 737 w 787"/>
                <a:gd name="T9" fmla="*/ 1198 h 1198"/>
              </a:gdLst>
              <a:ahLst/>
              <a:cxnLst>
                <a:cxn ang="0">
                  <a:pos x="T0" y="T1"/>
                </a:cxn>
                <a:cxn ang="0">
                  <a:pos x="T2" y="T3"/>
                </a:cxn>
                <a:cxn ang="0">
                  <a:pos x="T4" y="T5"/>
                </a:cxn>
                <a:cxn ang="0">
                  <a:pos x="T6" y="T7"/>
                </a:cxn>
                <a:cxn ang="0">
                  <a:pos x="T8" y="T9"/>
                </a:cxn>
              </a:cxnLst>
              <a:rect l="0" t="0" r="r" b="b"/>
              <a:pathLst>
                <a:path w="787" h="1198">
                  <a:moveTo>
                    <a:pt x="737" y="1198"/>
                  </a:moveTo>
                  <a:cubicBezTo>
                    <a:pt x="787" y="991"/>
                    <a:pt x="786" y="764"/>
                    <a:pt x="715" y="544"/>
                  </a:cubicBezTo>
                  <a:cubicBezTo>
                    <a:pt x="645" y="325"/>
                    <a:pt x="518" y="144"/>
                    <a:pt x="355" y="0"/>
                  </a:cubicBezTo>
                  <a:cubicBezTo>
                    <a:pt x="355" y="0"/>
                    <a:pt x="0" y="395"/>
                    <a:pt x="111" y="739"/>
                  </a:cubicBezTo>
                  <a:cubicBezTo>
                    <a:pt x="222" y="1083"/>
                    <a:pt x="737" y="1198"/>
                    <a:pt x="737" y="1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17" name="Groupe 16">
            <a:extLst>
              <a:ext uri="{FF2B5EF4-FFF2-40B4-BE49-F238E27FC236}">
                <a16:creationId xmlns:a16="http://schemas.microsoft.com/office/drawing/2014/main" id="{11EC5EB1-2433-445A-90EB-40A3439D696C}"/>
              </a:ext>
            </a:extLst>
          </p:cNvPr>
          <p:cNvGrpSpPr/>
          <p:nvPr userDrawn="1"/>
        </p:nvGrpSpPr>
        <p:grpSpPr>
          <a:xfrm>
            <a:off x="4770120" y="1277220"/>
            <a:ext cx="2560320" cy="2520422"/>
            <a:chOff x="2024062" y="61912"/>
            <a:chExt cx="5097779" cy="5018340"/>
          </a:xfrm>
          <a:solidFill>
            <a:srgbClr val="FF9940"/>
          </a:solidFill>
        </p:grpSpPr>
        <p:sp>
          <p:nvSpPr>
            <p:cNvPr id="18" name="Forme libre : forme 7">
              <a:extLst>
                <a:ext uri="{FF2B5EF4-FFF2-40B4-BE49-F238E27FC236}">
                  <a16:creationId xmlns:a16="http://schemas.microsoft.com/office/drawing/2014/main" id="{980A77CA-4106-4CFD-9089-5D17008DBD8F}"/>
                </a:ext>
              </a:extLst>
            </p:cNvPr>
            <p:cNvSpPr/>
            <p:nvPr/>
          </p:nvSpPr>
          <p:spPr>
            <a:xfrm>
              <a:off x="4123409" y="3661504"/>
              <a:ext cx="726675" cy="1418748"/>
            </a:xfrm>
            <a:custGeom>
              <a:avLst/>
              <a:gdLst>
                <a:gd name="connsiteX0" fmla="*/ 5487 w 726675"/>
                <a:gd name="connsiteY0" fmla="*/ 635032 h 1418748"/>
                <a:gd name="connsiteX1" fmla="*/ 407442 w 726675"/>
                <a:gd name="connsiteY1" fmla="*/ 1418749 h 1418748"/>
                <a:gd name="connsiteX2" fmla="*/ 712242 w 726675"/>
                <a:gd name="connsiteY2" fmla="*/ 734949 h 1418748"/>
                <a:gd name="connsiteX3" fmla="*/ 617373 w 726675"/>
                <a:gd name="connsiteY3" fmla="*/ 0 h 1418748"/>
                <a:gd name="connsiteX4" fmla="*/ 5487 w 726675"/>
                <a:gd name="connsiteY4" fmla="*/ 635032 h 141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675" h="1418748">
                  <a:moveTo>
                    <a:pt x="5487" y="635032"/>
                  </a:moveTo>
                  <a:cubicBezTo>
                    <a:pt x="-52996" y="1032129"/>
                    <a:pt x="374581" y="1391888"/>
                    <a:pt x="407442" y="1418749"/>
                  </a:cubicBezTo>
                  <a:cubicBezTo>
                    <a:pt x="565176" y="1229868"/>
                    <a:pt x="674333" y="996315"/>
                    <a:pt x="712242" y="734949"/>
                  </a:cubicBezTo>
                  <a:cubicBezTo>
                    <a:pt x="749771" y="476345"/>
                    <a:pt x="712718" y="224028"/>
                    <a:pt x="617373" y="0"/>
                  </a:cubicBezTo>
                  <a:cubicBezTo>
                    <a:pt x="586512" y="12763"/>
                    <a:pt x="64447" y="234410"/>
                    <a:pt x="5487" y="635032"/>
                  </a:cubicBezTo>
                  <a:close/>
                </a:path>
              </a:pathLst>
            </a:custGeom>
            <a:grpFill/>
            <a:ln w="9525" cap="flat">
              <a:noFill/>
              <a:prstDash val="solid"/>
              <a:miter/>
            </a:ln>
          </p:spPr>
          <p:txBody>
            <a:bodyPr rtlCol="0" anchor="ctr"/>
            <a:lstStyle/>
            <a:p>
              <a:endParaRPr lang="fr-FR" dirty="0"/>
            </a:p>
          </p:txBody>
        </p:sp>
        <p:sp>
          <p:nvSpPr>
            <p:cNvPr id="19" name="Forme libre : forme 10">
              <a:extLst>
                <a:ext uri="{FF2B5EF4-FFF2-40B4-BE49-F238E27FC236}">
                  <a16:creationId xmlns:a16="http://schemas.microsoft.com/office/drawing/2014/main" id="{0249ABE6-2F7B-4AA0-8FB6-54E6BF81A1B2}"/>
                </a:ext>
              </a:extLst>
            </p:cNvPr>
            <p:cNvSpPr/>
            <p:nvPr/>
          </p:nvSpPr>
          <p:spPr>
            <a:xfrm>
              <a:off x="5837681" y="2484253"/>
              <a:ext cx="1284160" cy="839943"/>
            </a:xfrm>
            <a:custGeom>
              <a:avLst/>
              <a:gdLst>
                <a:gd name="connsiteX0" fmla="*/ 414814 w 1284160"/>
                <a:gd name="connsiteY0" fmla="*/ 783012 h 839943"/>
                <a:gd name="connsiteX1" fmla="*/ 1284161 w 1284160"/>
                <a:gd name="connsiteY1" fmla="*/ 643185 h 839943"/>
                <a:gd name="connsiteX2" fmla="*/ 316992 w 1284160"/>
                <a:gd name="connsiteY2" fmla="*/ 14345 h 839943"/>
                <a:gd name="connsiteX3" fmla="*/ 0 w 1284160"/>
                <a:gd name="connsiteY3" fmla="*/ 5105 h 839943"/>
                <a:gd name="connsiteX4" fmla="*/ 414814 w 1284160"/>
                <a:gd name="connsiteY4" fmla="*/ 783012 h 839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160" h="839943">
                  <a:moveTo>
                    <a:pt x="414814" y="783012"/>
                  </a:moveTo>
                  <a:cubicBezTo>
                    <a:pt x="773430" y="960844"/>
                    <a:pt x="1246061" y="667474"/>
                    <a:pt x="1284161" y="643185"/>
                  </a:cubicBezTo>
                  <a:cubicBezTo>
                    <a:pt x="1076801" y="314096"/>
                    <a:pt x="732091" y="74447"/>
                    <a:pt x="316992" y="14345"/>
                  </a:cubicBezTo>
                  <a:cubicBezTo>
                    <a:pt x="209740" y="-1181"/>
                    <a:pt x="103537" y="-3848"/>
                    <a:pt x="0" y="5105"/>
                  </a:cubicBezTo>
                  <a:cubicBezTo>
                    <a:pt x="2572" y="39110"/>
                    <a:pt x="52292" y="603275"/>
                    <a:pt x="414814" y="783012"/>
                  </a:cubicBezTo>
                  <a:close/>
                </a:path>
              </a:pathLst>
            </a:custGeom>
            <a:grpFill/>
            <a:ln w="9525" cap="flat">
              <a:noFill/>
              <a:prstDash val="solid"/>
              <a:miter/>
            </a:ln>
          </p:spPr>
          <p:txBody>
            <a:bodyPr rtlCol="0" anchor="ctr"/>
            <a:lstStyle/>
            <a:p>
              <a:endParaRPr lang="fr-FR" dirty="0"/>
            </a:p>
          </p:txBody>
        </p:sp>
        <p:sp>
          <p:nvSpPr>
            <p:cNvPr id="20" name="Forme libre : forme 11">
              <a:extLst>
                <a:ext uri="{FF2B5EF4-FFF2-40B4-BE49-F238E27FC236}">
                  <a16:creationId xmlns:a16="http://schemas.microsoft.com/office/drawing/2014/main" id="{CF86E031-9A54-4E6A-8774-D463D2F85038}"/>
                </a:ext>
              </a:extLst>
            </p:cNvPr>
            <p:cNvSpPr/>
            <p:nvPr/>
          </p:nvSpPr>
          <p:spPr>
            <a:xfrm>
              <a:off x="5349048" y="61912"/>
              <a:ext cx="1045824" cy="1055342"/>
            </a:xfrm>
            <a:custGeom>
              <a:avLst/>
              <a:gdLst>
                <a:gd name="connsiteX0" fmla="*/ 868775 w 1045824"/>
                <a:gd name="connsiteY0" fmla="*/ 866585 h 1055342"/>
                <a:gd name="connsiteX1" fmla="*/ 1005269 w 1045824"/>
                <a:gd name="connsiteY1" fmla="*/ 0 h 1055342"/>
                <a:gd name="connsiteX2" fmla="*/ 0 w 1045824"/>
                <a:gd name="connsiteY2" fmla="*/ 1020604 h 1055342"/>
                <a:gd name="connsiteX3" fmla="*/ 868775 w 1045824"/>
                <a:gd name="connsiteY3" fmla="*/ 866585 h 1055342"/>
              </a:gdLst>
              <a:ahLst/>
              <a:cxnLst>
                <a:cxn ang="0">
                  <a:pos x="connsiteX0" y="connsiteY0"/>
                </a:cxn>
                <a:cxn ang="0">
                  <a:pos x="connsiteX1" y="connsiteY1"/>
                </a:cxn>
                <a:cxn ang="0">
                  <a:pos x="connsiteX2" y="connsiteY2"/>
                </a:cxn>
                <a:cxn ang="0">
                  <a:pos x="connsiteX3" y="connsiteY3"/>
                </a:cxn>
              </a:cxnLst>
              <a:rect l="l" t="t" r="r" b="b"/>
              <a:pathLst>
                <a:path w="1045824" h="1055342">
                  <a:moveTo>
                    <a:pt x="868775" y="866585"/>
                  </a:moveTo>
                  <a:cubicBezTo>
                    <a:pt x="1142714" y="586645"/>
                    <a:pt x="1021271" y="63341"/>
                    <a:pt x="1005269" y="0"/>
                  </a:cubicBezTo>
                  <a:cubicBezTo>
                    <a:pt x="516731" y="122587"/>
                    <a:pt x="119444" y="509111"/>
                    <a:pt x="0" y="1020604"/>
                  </a:cubicBezTo>
                  <a:cubicBezTo>
                    <a:pt x="24765" y="1026605"/>
                    <a:pt x="583406" y="1158145"/>
                    <a:pt x="868775" y="866585"/>
                  </a:cubicBezTo>
                  <a:close/>
                </a:path>
              </a:pathLst>
            </a:custGeom>
            <a:grpFill/>
            <a:ln w="9525" cap="flat">
              <a:noFill/>
              <a:prstDash val="solid"/>
              <a:miter/>
            </a:ln>
          </p:spPr>
          <p:txBody>
            <a:bodyPr rtlCol="0" anchor="ctr"/>
            <a:lstStyle/>
            <a:p>
              <a:endParaRPr lang="fr-FR" dirty="0"/>
            </a:p>
          </p:txBody>
        </p:sp>
        <p:sp>
          <p:nvSpPr>
            <p:cNvPr id="21" name="Forme libre : forme 12">
              <a:extLst>
                <a:ext uri="{FF2B5EF4-FFF2-40B4-BE49-F238E27FC236}">
                  <a16:creationId xmlns:a16="http://schemas.microsoft.com/office/drawing/2014/main" id="{C59B5725-5F9C-4F97-A8F1-326A63828549}"/>
                </a:ext>
              </a:extLst>
            </p:cNvPr>
            <p:cNvSpPr/>
            <p:nvPr/>
          </p:nvSpPr>
          <p:spPr>
            <a:xfrm>
              <a:off x="2839938" y="68103"/>
              <a:ext cx="853528" cy="1267015"/>
            </a:xfrm>
            <a:custGeom>
              <a:avLst/>
              <a:gdLst>
                <a:gd name="connsiteX0" fmla="*/ 790800 w 853528"/>
                <a:gd name="connsiteY0" fmla="*/ 397955 h 1267015"/>
                <a:gd name="connsiteX1" fmla="*/ 2702 w 853528"/>
                <a:gd name="connsiteY1" fmla="*/ 0 h 1267015"/>
                <a:gd name="connsiteX2" fmla="*/ 671738 w 853528"/>
                <a:gd name="connsiteY2" fmla="*/ 1267016 h 1267015"/>
                <a:gd name="connsiteX3" fmla="*/ 790800 w 853528"/>
                <a:gd name="connsiteY3" fmla="*/ 397955 h 1267015"/>
              </a:gdLst>
              <a:ahLst/>
              <a:cxnLst>
                <a:cxn ang="0">
                  <a:pos x="connsiteX0" y="connsiteY0"/>
                </a:cxn>
                <a:cxn ang="0">
                  <a:pos x="connsiteX1" y="connsiteY1"/>
                </a:cxn>
                <a:cxn ang="0">
                  <a:pos x="connsiteX2" y="connsiteY2"/>
                </a:cxn>
                <a:cxn ang="0">
                  <a:pos x="connsiteX3" y="connsiteY3"/>
                </a:cxn>
              </a:cxnLst>
              <a:rect l="l" t="t" r="r" b="b"/>
              <a:pathLst>
                <a:path w="853528" h="1267015">
                  <a:moveTo>
                    <a:pt x="790800" y="397955"/>
                  </a:moveTo>
                  <a:cubicBezTo>
                    <a:pt x="599824" y="33052"/>
                    <a:pt x="17846" y="762"/>
                    <a:pt x="2702" y="0"/>
                  </a:cubicBezTo>
                  <a:cubicBezTo>
                    <a:pt x="-30160" y="524637"/>
                    <a:pt x="239303" y="1009078"/>
                    <a:pt x="671738" y="1267016"/>
                  </a:cubicBezTo>
                  <a:cubicBezTo>
                    <a:pt x="705456" y="1210723"/>
                    <a:pt x="972347" y="744855"/>
                    <a:pt x="790800" y="397955"/>
                  </a:cubicBezTo>
                  <a:close/>
                </a:path>
              </a:pathLst>
            </a:custGeom>
            <a:grpFill/>
            <a:ln w="9525" cap="flat">
              <a:noFill/>
              <a:prstDash val="solid"/>
              <a:miter/>
            </a:ln>
          </p:spPr>
          <p:txBody>
            <a:bodyPr rtlCol="0" anchor="ctr"/>
            <a:lstStyle/>
            <a:p>
              <a:endParaRPr lang="fr-FR" dirty="0"/>
            </a:p>
          </p:txBody>
        </p:sp>
        <p:sp>
          <p:nvSpPr>
            <p:cNvPr id="22" name="Forme libre : forme 14">
              <a:extLst>
                <a:ext uri="{FF2B5EF4-FFF2-40B4-BE49-F238E27FC236}">
                  <a16:creationId xmlns:a16="http://schemas.microsoft.com/office/drawing/2014/main" id="{FABA9E58-4B46-4EE4-97E2-26E72D584C53}"/>
                </a:ext>
              </a:extLst>
            </p:cNvPr>
            <p:cNvSpPr/>
            <p:nvPr/>
          </p:nvSpPr>
          <p:spPr>
            <a:xfrm>
              <a:off x="2024062" y="2446286"/>
              <a:ext cx="1410176" cy="729358"/>
            </a:xfrm>
            <a:custGeom>
              <a:avLst/>
              <a:gdLst>
                <a:gd name="connsiteX0" fmla="*/ 622173 w 1410176"/>
                <a:gd name="connsiteY0" fmla="*/ 7258 h 729358"/>
                <a:gd name="connsiteX1" fmla="*/ 0 w 1410176"/>
                <a:gd name="connsiteY1" fmla="*/ 634194 h 729358"/>
                <a:gd name="connsiteX2" fmla="*/ 10001 w 1410176"/>
                <a:gd name="connsiteY2" fmla="*/ 638480 h 729358"/>
                <a:gd name="connsiteX3" fmla="*/ 304705 w 1410176"/>
                <a:gd name="connsiteY3" fmla="*/ 714966 h 729358"/>
                <a:gd name="connsiteX4" fmla="*/ 1410176 w 1410176"/>
                <a:gd name="connsiteY4" fmla="*/ 387020 h 729358"/>
                <a:gd name="connsiteX5" fmla="*/ 622173 w 1410176"/>
                <a:gd name="connsiteY5" fmla="*/ 7258 h 729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0176" h="729358">
                  <a:moveTo>
                    <a:pt x="622173" y="7258"/>
                  </a:moveTo>
                  <a:cubicBezTo>
                    <a:pt x="210693" y="76981"/>
                    <a:pt x="0" y="634194"/>
                    <a:pt x="0" y="634194"/>
                  </a:cubicBezTo>
                  <a:cubicBezTo>
                    <a:pt x="3334" y="635718"/>
                    <a:pt x="6668" y="637051"/>
                    <a:pt x="10001" y="638480"/>
                  </a:cubicBezTo>
                  <a:cubicBezTo>
                    <a:pt x="103251" y="674103"/>
                    <a:pt x="201740" y="700106"/>
                    <a:pt x="304705" y="714966"/>
                  </a:cubicBezTo>
                  <a:cubicBezTo>
                    <a:pt x="719614" y="775068"/>
                    <a:pt x="1117949" y="643338"/>
                    <a:pt x="1410176" y="387020"/>
                  </a:cubicBezTo>
                  <a:cubicBezTo>
                    <a:pt x="1359884" y="329870"/>
                    <a:pt x="1003459" y="-57417"/>
                    <a:pt x="622173" y="7258"/>
                  </a:cubicBezTo>
                  <a:close/>
                </a:path>
              </a:pathLst>
            </a:custGeom>
            <a:grpFill/>
            <a:ln w="9525" cap="flat">
              <a:noFill/>
              <a:prstDash val="solid"/>
              <a:miter/>
            </a:ln>
          </p:spPr>
          <p:txBody>
            <a:bodyPr rtlCol="0" anchor="ctr"/>
            <a:lstStyle/>
            <a:p>
              <a:endParaRPr lang="fr-FR" dirty="0"/>
            </a:p>
          </p:txBody>
        </p:sp>
      </p:grpSp>
      <p:sp>
        <p:nvSpPr>
          <p:cNvPr id="23" name="Espace réservé du numéro de diapositive 9">
            <a:extLst>
              <a:ext uri="{FF2B5EF4-FFF2-40B4-BE49-F238E27FC236}">
                <a16:creationId xmlns:a16="http://schemas.microsoft.com/office/drawing/2014/main" id="{91A7E33E-EFFD-4ECA-B675-CED70E08C3CD}"/>
              </a:ext>
            </a:extLst>
          </p:cNvPr>
          <p:cNvSpPr>
            <a:spLocks noGrp="1"/>
          </p:cNvSpPr>
          <p:nvPr>
            <p:ph type="sldNum" sz="quarter" idx="19"/>
          </p:nvPr>
        </p:nvSpPr>
        <p:spPr>
          <a:xfrm>
            <a:off x="6339566" y="4659675"/>
            <a:ext cx="1350000" cy="211929"/>
          </a:xfrm>
        </p:spPr>
        <p:txBody>
          <a:bodyPr/>
          <a:lstStyle>
            <a:lvl1pPr>
              <a:defRPr>
                <a:solidFill>
                  <a:srgbClr val="262626"/>
                </a:solidFill>
              </a:defRPr>
            </a:lvl1pPr>
          </a:lstStyle>
          <a:p>
            <a:fld id="{733122C9-A0B9-462F-8757-0847AD287B63}" type="slidenum">
              <a:rPr lang="fr-FR" smtClean="0"/>
              <a:pPr/>
              <a:t>‹N°›</a:t>
            </a:fld>
            <a:endParaRPr lang="fr-FR" dirty="0"/>
          </a:p>
        </p:txBody>
      </p:sp>
      <p:sp>
        <p:nvSpPr>
          <p:cNvPr id="35" name="Espace réservé de la date 4">
            <a:extLst>
              <a:ext uri="{FF2B5EF4-FFF2-40B4-BE49-F238E27FC236}">
                <a16:creationId xmlns:a16="http://schemas.microsoft.com/office/drawing/2014/main" id="{979B2E0D-EA57-4BD7-9C3E-D26051B48C10}"/>
              </a:ext>
            </a:extLst>
          </p:cNvPr>
          <p:cNvSpPr>
            <a:spLocks noGrp="1"/>
          </p:cNvSpPr>
          <p:nvPr>
            <p:ph type="dt" sz="half" idx="17"/>
          </p:nvPr>
        </p:nvSpPr>
        <p:spPr>
          <a:xfrm>
            <a:off x="7699725" y="4659675"/>
            <a:ext cx="1170000" cy="211929"/>
          </a:xfrm>
        </p:spPr>
        <p:txBody>
          <a:bodyPr/>
          <a:lstStyle>
            <a:lvl1pPr>
              <a:defRPr>
                <a:solidFill>
                  <a:srgbClr val="262626"/>
                </a:solidFill>
              </a:defRPr>
            </a:lvl1pPr>
          </a:lstStyle>
          <a:p>
            <a:pPr algn="r"/>
            <a:r>
              <a:rPr lang="fr-FR" cap="all" dirty="0" smtClean="0"/>
              <a:t>XX/XX/2021</a:t>
            </a:r>
            <a:endParaRPr lang="fr-FR" cap="all" dirty="0"/>
          </a:p>
        </p:txBody>
      </p:sp>
      <p:sp>
        <p:nvSpPr>
          <p:cNvPr id="36" name="Espace réservé du pied de page 8">
            <a:extLst>
              <a:ext uri="{FF2B5EF4-FFF2-40B4-BE49-F238E27FC236}">
                <a16:creationId xmlns:a16="http://schemas.microsoft.com/office/drawing/2014/main" id="{FFFB696E-EECC-4454-8ED3-CA5C36E3B320}"/>
              </a:ext>
            </a:extLst>
          </p:cNvPr>
          <p:cNvSpPr>
            <a:spLocks noGrp="1"/>
          </p:cNvSpPr>
          <p:nvPr>
            <p:ph type="ftr" sz="quarter" idx="18"/>
          </p:nvPr>
        </p:nvSpPr>
        <p:spPr>
          <a:xfrm>
            <a:off x="275431" y="4659982"/>
            <a:ext cx="3086100" cy="211622"/>
          </a:xfrm>
        </p:spPr>
        <p:txBody>
          <a:bodyPr/>
          <a:lstStyle>
            <a:lvl1pPr>
              <a:defRPr>
                <a:solidFill>
                  <a:srgbClr val="262626"/>
                </a:solidFill>
              </a:defRPr>
            </a:lvl1pPr>
          </a:lstStyle>
          <a:p>
            <a:r>
              <a:rPr lang="fr-FR" dirty="0" smtClean="0"/>
              <a:t>Titre de la présentation sur une seule ligne</a:t>
            </a:r>
            <a:endParaRPr lang="fr-FR" dirty="0"/>
          </a:p>
        </p:txBody>
      </p:sp>
    </p:spTree>
    <p:extLst>
      <p:ext uri="{BB962C8B-B14F-4D97-AF65-F5344CB8AC3E}">
        <p14:creationId xmlns:p14="http://schemas.microsoft.com/office/powerpoint/2010/main" val="3073805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 de titre 3">
    <p:bg>
      <p:bgPr>
        <a:solidFill>
          <a:schemeClr val="tx2"/>
        </a:solidFill>
        <a:effectLst/>
      </p:bgPr>
    </p:bg>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91A7E33E-EFFD-4ECA-B675-CED70E08C3CD}"/>
              </a:ext>
            </a:extLst>
          </p:cNvPr>
          <p:cNvSpPr>
            <a:spLocks noGrp="1"/>
          </p:cNvSpPr>
          <p:nvPr>
            <p:ph type="sldNum" sz="quarter" idx="19"/>
          </p:nvPr>
        </p:nvSpPr>
        <p:spPr/>
        <p:txBody>
          <a:bodyPr/>
          <a:lstStyle>
            <a:lvl1pPr>
              <a:defRPr>
                <a:solidFill>
                  <a:schemeClr val="bg1"/>
                </a:solidFill>
              </a:defRPr>
            </a:lvl1pPr>
          </a:lstStyle>
          <a:p>
            <a:fld id="{733122C9-A0B9-462F-8757-0847AD287B63}" type="slidenum">
              <a:rPr lang="fr-FR" smtClean="0"/>
              <a:pPr/>
              <a:t>‹N°›</a:t>
            </a:fld>
            <a:endParaRPr lang="fr-FR" dirty="0"/>
          </a:p>
        </p:txBody>
      </p:sp>
      <p:grpSp>
        <p:nvGrpSpPr>
          <p:cNvPr id="24" name="Groupe 23">
            <a:extLst>
              <a:ext uri="{FF2B5EF4-FFF2-40B4-BE49-F238E27FC236}">
                <a16:creationId xmlns:a16="http://schemas.microsoft.com/office/drawing/2014/main" id="{98AE072A-0DE3-445C-991B-1FF54D483686}"/>
              </a:ext>
            </a:extLst>
          </p:cNvPr>
          <p:cNvGrpSpPr/>
          <p:nvPr userDrawn="1"/>
        </p:nvGrpSpPr>
        <p:grpSpPr>
          <a:xfrm>
            <a:off x="8505825" y="180105"/>
            <a:ext cx="271463" cy="376632"/>
            <a:chOff x="2719388" y="0"/>
            <a:chExt cx="3708400" cy="5145088"/>
          </a:xfrm>
          <a:solidFill>
            <a:schemeClr val="bg1"/>
          </a:solidFill>
        </p:grpSpPr>
        <p:sp>
          <p:nvSpPr>
            <p:cNvPr id="25" name="Freeform 5">
              <a:extLst>
                <a:ext uri="{FF2B5EF4-FFF2-40B4-BE49-F238E27FC236}">
                  <a16:creationId xmlns:a16="http://schemas.microsoft.com/office/drawing/2014/main" id="{96EAAAE4-81CD-4923-9B00-96AA869903B0}"/>
                </a:ext>
              </a:extLst>
            </p:cNvPr>
            <p:cNvSpPr>
              <a:spLocks/>
            </p:cNvSpPr>
            <p:nvPr userDrawn="1"/>
          </p:nvSpPr>
          <p:spPr bwMode="auto">
            <a:xfrm>
              <a:off x="3552825" y="4416425"/>
              <a:ext cx="658813" cy="723900"/>
            </a:xfrm>
            <a:custGeom>
              <a:avLst/>
              <a:gdLst>
                <a:gd name="T0" fmla="*/ 258 w 434"/>
                <a:gd name="T1" fmla="*/ 0 h 477"/>
                <a:gd name="T2" fmla="*/ 92 w 434"/>
                <a:gd name="T3" fmla="*/ 67 h 477"/>
                <a:gd name="T4" fmla="*/ 92 w 434"/>
                <a:gd name="T5" fmla="*/ 0 h 477"/>
                <a:gd name="T6" fmla="*/ 0 w 434"/>
                <a:gd name="T7" fmla="*/ 0 h 477"/>
                <a:gd name="T8" fmla="*/ 0 w 434"/>
                <a:gd name="T9" fmla="*/ 477 h 477"/>
                <a:gd name="T10" fmla="*/ 92 w 434"/>
                <a:gd name="T11" fmla="*/ 477 h 477"/>
                <a:gd name="T12" fmla="*/ 92 w 434"/>
                <a:gd name="T13" fmla="*/ 187 h 477"/>
                <a:gd name="T14" fmla="*/ 241 w 434"/>
                <a:gd name="T15" fmla="*/ 76 h 477"/>
                <a:gd name="T16" fmla="*/ 342 w 434"/>
                <a:gd name="T17" fmla="*/ 161 h 477"/>
                <a:gd name="T18" fmla="*/ 342 w 434"/>
                <a:gd name="T19" fmla="*/ 161 h 477"/>
                <a:gd name="T20" fmla="*/ 342 w 434"/>
                <a:gd name="T21" fmla="*/ 477 h 477"/>
                <a:gd name="T22" fmla="*/ 434 w 434"/>
                <a:gd name="T23" fmla="*/ 477 h 477"/>
                <a:gd name="T24" fmla="*/ 434 w 434"/>
                <a:gd name="T25" fmla="*/ 161 h 477"/>
                <a:gd name="T26" fmla="*/ 258 w 434"/>
                <a:gd name="T27"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4" h="477">
                  <a:moveTo>
                    <a:pt x="258" y="0"/>
                  </a:moveTo>
                  <a:cubicBezTo>
                    <a:pt x="144" y="0"/>
                    <a:pt x="93" y="65"/>
                    <a:pt x="92" y="67"/>
                  </a:cubicBezTo>
                  <a:cubicBezTo>
                    <a:pt x="92" y="0"/>
                    <a:pt x="92" y="0"/>
                    <a:pt x="92" y="0"/>
                  </a:cubicBezTo>
                  <a:cubicBezTo>
                    <a:pt x="0" y="0"/>
                    <a:pt x="0" y="0"/>
                    <a:pt x="0" y="0"/>
                  </a:cubicBezTo>
                  <a:cubicBezTo>
                    <a:pt x="0" y="477"/>
                    <a:pt x="0" y="477"/>
                    <a:pt x="0" y="477"/>
                  </a:cubicBezTo>
                  <a:cubicBezTo>
                    <a:pt x="92" y="477"/>
                    <a:pt x="92" y="477"/>
                    <a:pt x="92" y="477"/>
                  </a:cubicBezTo>
                  <a:cubicBezTo>
                    <a:pt x="92" y="187"/>
                    <a:pt x="92" y="187"/>
                    <a:pt x="92" y="187"/>
                  </a:cubicBezTo>
                  <a:cubicBezTo>
                    <a:pt x="94" y="117"/>
                    <a:pt x="182" y="76"/>
                    <a:pt x="241" y="76"/>
                  </a:cubicBezTo>
                  <a:cubicBezTo>
                    <a:pt x="285" y="76"/>
                    <a:pt x="342" y="107"/>
                    <a:pt x="342" y="161"/>
                  </a:cubicBezTo>
                  <a:cubicBezTo>
                    <a:pt x="342" y="161"/>
                    <a:pt x="342" y="161"/>
                    <a:pt x="342" y="161"/>
                  </a:cubicBezTo>
                  <a:cubicBezTo>
                    <a:pt x="342" y="477"/>
                    <a:pt x="342" y="477"/>
                    <a:pt x="342" y="477"/>
                  </a:cubicBezTo>
                  <a:cubicBezTo>
                    <a:pt x="434" y="477"/>
                    <a:pt x="434" y="477"/>
                    <a:pt x="434" y="477"/>
                  </a:cubicBezTo>
                  <a:cubicBezTo>
                    <a:pt x="434" y="161"/>
                    <a:pt x="434" y="161"/>
                    <a:pt x="434" y="161"/>
                  </a:cubicBezTo>
                  <a:cubicBezTo>
                    <a:pt x="434" y="54"/>
                    <a:pt x="355" y="0"/>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6" name="Freeform 6">
              <a:extLst>
                <a:ext uri="{FF2B5EF4-FFF2-40B4-BE49-F238E27FC236}">
                  <a16:creationId xmlns:a16="http://schemas.microsoft.com/office/drawing/2014/main" id="{0BCD58C1-66D1-49A9-817D-EA1CCE188603}"/>
                </a:ext>
              </a:extLst>
            </p:cNvPr>
            <p:cNvSpPr>
              <a:spLocks/>
            </p:cNvSpPr>
            <p:nvPr userDrawn="1"/>
          </p:nvSpPr>
          <p:spPr bwMode="auto">
            <a:xfrm>
              <a:off x="5826125" y="4405313"/>
              <a:ext cx="601663" cy="738188"/>
            </a:xfrm>
            <a:custGeom>
              <a:avLst/>
              <a:gdLst>
                <a:gd name="T0" fmla="*/ 245 w 396"/>
                <a:gd name="T1" fmla="*/ 201 h 486"/>
                <a:gd name="T2" fmla="*/ 245 w 396"/>
                <a:gd name="T3" fmla="*/ 201 h 486"/>
                <a:gd name="T4" fmla="*/ 162 w 396"/>
                <a:gd name="T5" fmla="*/ 201 h 486"/>
                <a:gd name="T6" fmla="*/ 93 w 396"/>
                <a:gd name="T7" fmla="*/ 140 h 486"/>
                <a:gd name="T8" fmla="*/ 192 w 396"/>
                <a:gd name="T9" fmla="*/ 81 h 486"/>
                <a:gd name="T10" fmla="*/ 336 w 396"/>
                <a:gd name="T11" fmla="*/ 107 h 486"/>
                <a:gd name="T12" fmla="*/ 368 w 396"/>
                <a:gd name="T13" fmla="*/ 33 h 486"/>
                <a:gd name="T14" fmla="*/ 201 w 396"/>
                <a:gd name="T15" fmla="*/ 0 h 486"/>
                <a:gd name="T16" fmla="*/ 5 w 396"/>
                <a:gd name="T17" fmla="*/ 142 h 486"/>
                <a:gd name="T18" fmla="*/ 152 w 396"/>
                <a:gd name="T19" fmla="*/ 285 h 486"/>
                <a:gd name="T20" fmla="*/ 152 w 396"/>
                <a:gd name="T21" fmla="*/ 285 h 486"/>
                <a:gd name="T22" fmla="*/ 235 w 396"/>
                <a:gd name="T23" fmla="*/ 285 h 486"/>
                <a:gd name="T24" fmla="*/ 304 w 396"/>
                <a:gd name="T25" fmla="*/ 346 h 486"/>
                <a:gd name="T26" fmla="*/ 204 w 396"/>
                <a:gd name="T27" fmla="*/ 405 h 486"/>
                <a:gd name="T28" fmla="*/ 44 w 396"/>
                <a:gd name="T29" fmla="*/ 372 h 486"/>
                <a:gd name="T30" fmla="*/ 13 w 396"/>
                <a:gd name="T31" fmla="*/ 446 h 486"/>
                <a:gd name="T32" fmla="*/ 195 w 396"/>
                <a:gd name="T33" fmla="*/ 486 h 486"/>
                <a:gd name="T34" fmla="*/ 391 w 396"/>
                <a:gd name="T35" fmla="*/ 345 h 486"/>
                <a:gd name="T36" fmla="*/ 245 w 396"/>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6" h="486">
                  <a:moveTo>
                    <a:pt x="245" y="201"/>
                  </a:moveTo>
                  <a:cubicBezTo>
                    <a:pt x="245" y="201"/>
                    <a:pt x="245" y="201"/>
                    <a:pt x="245" y="201"/>
                  </a:cubicBezTo>
                  <a:cubicBezTo>
                    <a:pt x="162" y="201"/>
                    <a:pt x="162" y="201"/>
                    <a:pt x="162" y="201"/>
                  </a:cubicBezTo>
                  <a:cubicBezTo>
                    <a:pt x="115" y="201"/>
                    <a:pt x="91" y="183"/>
                    <a:pt x="93" y="140"/>
                  </a:cubicBezTo>
                  <a:cubicBezTo>
                    <a:pt x="95" y="95"/>
                    <a:pt x="144" y="81"/>
                    <a:pt x="192" y="81"/>
                  </a:cubicBezTo>
                  <a:cubicBezTo>
                    <a:pt x="261" y="81"/>
                    <a:pt x="312" y="98"/>
                    <a:pt x="336" y="107"/>
                  </a:cubicBezTo>
                  <a:cubicBezTo>
                    <a:pt x="368" y="33"/>
                    <a:pt x="368" y="33"/>
                    <a:pt x="368" y="33"/>
                  </a:cubicBezTo>
                  <a:cubicBezTo>
                    <a:pt x="341" y="21"/>
                    <a:pt x="282" y="0"/>
                    <a:pt x="201" y="0"/>
                  </a:cubicBezTo>
                  <a:cubicBezTo>
                    <a:pt x="121" y="0"/>
                    <a:pt x="10" y="32"/>
                    <a:pt x="5" y="142"/>
                  </a:cubicBezTo>
                  <a:cubicBezTo>
                    <a:pt x="0" y="248"/>
                    <a:pt x="74" y="283"/>
                    <a:pt x="152" y="285"/>
                  </a:cubicBezTo>
                  <a:cubicBezTo>
                    <a:pt x="152" y="285"/>
                    <a:pt x="152" y="285"/>
                    <a:pt x="152" y="285"/>
                  </a:cubicBezTo>
                  <a:cubicBezTo>
                    <a:pt x="235" y="285"/>
                    <a:pt x="235" y="285"/>
                    <a:pt x="235" y="285"/>
                  </a:cubicBezTo>
                  <a:cubicBezTo>
                    <a:pt x="281" y="285"/>
                    <a:pt x="306" y="303"/>
                    <a:pt x="304" y="346"/>
                  </a:cubicBezTo>
                  <a:cubicBezTo>
                    <a:pt x="302" y="391"/>
                    <a:pt x="253" y="405"/>
                    <a:pt x="204" y="405"/>
                  </a:cubicBezTo>
                  <a:cubicBezTo>
                    <a:pt x="106" y="405"/>
                    <a:pt x="44" y="372"/>
                    <a:pt x="44" y="372"/>
                  </a:cubicBezTo>
                  <a:cubicBezTo>
                    <a:pt x="13" y="446"/>
                    <a:pt x="13" y="446"/>
                    <a:pt x="13" y="446"/>
                  </a:cubicBezTo>
                  <a:cubicBezTo>
                    <a:pt x="13" y="446"/>
                    <a:pt x="83" y="486"/>
                    <a:pt x="195" y="486"/>
                  </a:cubicBezTo>
                  <a:cubicBezTo>
                    <a:pt x="276" y="486"/>
                    <a:pt x="387" y="454"/>
                    <a:pt x="391" y="345"/>
                  </a:cubicBezTo>
                  <a:cubicBezTo>
                    <a:pt x="396" y="238"/>
                    <a:pt x="322" y="203"/>
                    <a:pt x="245"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7" name="Freeform 7">
              <a:extLst>
                <a:ext uri="{FF2B5EF4-FFF2-40B4-BE49-F238E27FC236}">
                  <a16:creationId xmlns:a16="http://schemas.microsoft.com/office/drawing/2014/main" id="{1AE8DB6E-B1F5-4293-BB50-9FC333A20607}"/>
                </a:ext>
              </a:extLst>
            </p:cNvPr>
            <p:cNvSpPr>
              <a:spLocks noEditPoints="1"/>
            </p:cNvSpPr>
            <p:nvPr userDrawn="1"/>
          </p:nvSpPr>
          <p:spPr bwMode="auto">
            <a:xfrm>
              <a:off x="5026025" y="4402138"/>
              <a:ext cx="700088" cy="742950"/>
            </a:xfrm>
            <a:custGeom>
              <a:avLst/>
              <a:gdLst>
                <a:gd name="T0" fmla="*/ 234 w 460"/>
                <a:gd name="T1" fmla="*/ 0 h 489"/>
                <a:gd name="T2" fmla="*/ 0 w 460"/>
                <a:gd name="T3" fmla="*/ 249 h 489"/>
                <a:gd name="T4" fmla="*/ 256 w 460"/>
                <a:gd name="T5" fmla="*/ 489 h 489"/>
                <a:gd name="T6" fmla="*/ 437 w 460"/>
                <a:gd name="T7" fmla="*/ 449 h 489"/>
                <a:gd name="T8" fmla="*/ 403 w 460"/>
                <a:gd name="T9" fmla="*/ 378 h 489"/>
                <a:gd name="T10" fmla="*/ 253 w 460"/>
                <a:gd name="T11" fmla="*/ 408 h 489"/>
                <a:gd name="T12" fmla="*/ 96 w 460"/>
                <a:gd name="T13" fmla="*/ 285 h 489"/>
                <a:gd name="T14" fmla="*/ 367 w 460"/>
                <a:gd name="T15" fmla="*/ 285 h 489"/>
                <a:gd name="T16" fmla="*/ 460 w 460"/>
                <a:gd name="T17" fmla="*/ 285 h 489"/>
                <a:gd name="T18" fmla="*/ 460 w 460"/>
                <a:gd name="T19" fmla="*/ 243 h 489"/>
                <a:gd name="T20" fmla="*/ 234 w 460"/>
                <a:gd name="T21" fmla="*/ 0 h 489"/>
                <a:gd name="T22" fmla="*/ 97 w 460"/>
                <a:gd name="T23" fmla="*/ 209 h 489"/>
                <a:gd name="T24" fmla="*/ 238 w 460"/>
                <a:gd name="T25" fmla="*/ 79 h 489"/>
                <a:gd name="T26" fmla="*/ 366 w 460"/>
                <a:gd name="T27" fmla="*/ 209 h 489"/>
                <a:gd name="T28" fmla="*/ 97 w 460"/>
                <a:gd name="T29" fmla="*/ 2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0" h="489">
                  <a:moveTo>
                    <a:pt x="234" y="0"/>
                  </a:moveTo>
                  <a:cubicBezTo>
                    <a:pt x="101" y="0"/>
                    <a:pt x="0" y="77"/>
                    <a:pt x="0" y="249"/>
                  </a:cubicBezTo>
                  <a:cubicBezTo>
                    <a:pt x="0" y="421"/>
                    <a:pt x="127" y="489"/>
                    <a:pt x="256" y="489"/>
                  </a:cubicBezTo>
                  <a:cubicBezTo>
                    <a:pt x="375" y="489"/>
                    <a:pt x="437" y="449"/>
                    <a:pt x="437" y="449"/>
                  </a:cubicBezTo>
                  <a:cubicBezTo>
                    <a:pt x="403" y="378"/>
                    <a:pt x="403" y="378"/>
                    <a:pt x="403" y="378"/>
                  </a:cubicBezTo>
                  <a:cubicBezTo>
                    <a:pt x="403" y="378"/>
                    <a:pt x="357" y="408"/>
                    <a:pt x="253" y="408"/>
                  </a:cubicBezTo>
                  <a:cubicBezTo>
                    <a:pt x="182" y="408"/>
                    <a:pt x="106" y="386"/>
                    <a:pt x="96" y="285"/>
                  </a:cubicBezTo>
                  <a:cubicBezTo>
                    <a:pt x="367" y="285"/>
                    <a:pt x="367" y="285"/>
                    <a:pt x="367" y="285"/>
                  </a:cubicBezTo>
                  <a:cubicBezTo>
                    <a:pt x="460" y="285"/>
                    <a:pt x="460" y="285"/>
                    <a:pt x="460" y="285"/>
                  </a:cubicBezTo>
                  <a:cubicBezTo>
                    <a:pt x="460" y="243"/>
                    <a:pt x="460" y="243"/>
                    <a:pt x="460" y="243"/>
                  </a:cubicBezTo>
                  <a:cubicBezTo>
                    <a:pt x="460" y="87"/>
                    <a:pt x="388" y="0"/>
                    <a:pt x="234" y="0"/>
                  </a:cubicBezTo>
                  <a:close/>
                  <a:moveTo>
                    <a:pt x="97" y="209"/>
                  </a:moveTo>
                  <a:cubicBezTo>
                    <a:pt x="108" y="108"/>
                    <a:pt x="159" y="79"/>
                    <a:pt x="238" y="79"/>
                  </a:cubicBezTo>
                  <a:cubicBezTo>
                    <a:pt x="322" y="79"/>
                    <a:pt x="360" y="119"/>
                    <a:pt x="366" y="209"/>
                  </a:cubicBezTo>
                  <a:lnTo>
                    <a:pt x="97"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8" name="Freeform 8">
              <a:extLst>
                <a:ext uri="{FF2B5EF4-FFF2-40B4-BE49-F238E27FC236}">
                  <a16:creationId xmlns:a16="http://schemas.microsoft.com/office/drawing/2014/main" id="{7EC8E473-602C-4ABE-8E74-27DE0B256877}"/>
                </a:ext>
              </a:extLst>
            </p:cNvPr>
            <p:cNvSpPr>
              <a:spLocks/>
            </p:cNvSpPr>
            <p:nvPr userDrawn="1"/>
          </p:nvSpPr>
          <p:spPr bwMode="auto">
            <a:xfrm>
              <a:off x="4335463" y="4405313"/>
              <a:ext cx="600075" cy="738188"/>
            </a:xfrm>
            <a:custGeom>
              <a:avLst/>
              <a:gdLst>
                <a:gd name="T0" fmla="*/ 244 w 395"/>
                <a:gd name="T1" fmla="*/ 201 h 486"/>
                <a:gd name="T2" fmla="*/ 244 w 395"/>
                <a:gd name="T3" fmla="*/ 201 h 486"/>
                <a:gd name="T4" fmla="*/ 161 w 395"/>
                <a:gd name="T5" fmla="*/ 201 h 486"/>
                <a:gd name="T6" fmla="*/ 92 w 395"/>
                <a:gd name="T7" fmla="*/ 140 h 486"/>
                <a:gd name="T8" fmla="*/ 191 w 395"/>
                <a:gd name="T9" fmla="*/ 81 h 486"/>
                <a:gd name="T10" fmla="*/ 336 w 395"/>
                <a:gd name="T11" fmla="*/ 107 h 486"/>
                <a:gd name="T12" fmla="*/ 367 w 395"/>
                <a:gd name="T13" fmla="*/ 33 h 486"/>
                <a:gd name="T14" fmla="*/ 201 w 395"/>
                <a:gd name="T15" fmla="*/ 0 h 486"/>
                <a:gd name="T16" fmla="*/ 4 w 395"/>
                <a:gd name="T17" fmla="*/ 142 h 486"/>
                <a:gd name="T18" fmla="*/ 151 w 395"/>
                <a:gd name="T19" fmla="*/ 285 h 486"/>
                <a:gd name="T20" fmla="*/ 151 w 395"/>
                <a:gd name="T21" fmla="*/ 285 h 486"/>
                <a:gd name="T22" fmla="*/ 234 w 395"/>
                <a:gd name="T23" fmla="*/ 285 h 486"/>
                <a:gd name="T24" fmla="*/ 303 w 395"/>
                <a:gd name="T25" fmla="*/ 346 h 486"/>
                <a:gd name="T26" fmla="*/ 203 w 395"/>
                <a:gd name="T27" fmla="*/ 405 h 486"/>
                <a:gd name="T28" fmla="*/ 44 w 395"/>
                <a:gd name="T29" fmla="*/ 372 h 486"/>
                <a:gd name="T30" fmla="*/ 12 w 395"/>
                <a:gd name="T31" fmla="*/ 446 h 486"/>
                <a:gd name="T32" fmla="*/ 194 w 395"/>
                <a:gd name="T33" fmla="*/ 486 h 486"/>
                <a:gd name="T34" fmla="*/ 391 w 395"/>
                <a:gd name="T35" fmla="*/ 345 h 486"/>
                <a:gd name="T36" fmla="*/ 244 w 395"/>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5" h="486">
                  <a:moveTo>
                    <a:pt x="244" y="201"/>
                  </a:moveTo>
                  <a:cubicBezTo>
                    <a:pt x="244" y="201"/>
                    <a:pt x="244" y="201"/>
                    <a:pt x="244" y="201"/>
                  </a:cubicBezTo>
                  <a:cubicBezTo>
                    <a:pt x="161" y="201"/>
                    <a:pt x="161" y="201"/>
                    <a:pt x="161" y="201"/>
                  </a:cubicBezTo>
                  <a:cubicBezTo>
                    <a:pt x="115" y="201"/>
                    <a:pt x="90" y="183"/>
                    <a:pt x="92" y="140"/>
                  </a:cubicBezTo>
                  <a:cubicBezTo>
                    <a:pt x="94" y="95"/>
                    <a:pt x="143" y="81"/>
                    <a:pt x="191" y="81"/>
                  </a:cubicBezTo>
                  <a:cubicBezTo>
                    <a:pt x="260" y="81"/>
                    <a:pt x="311" y="98"/>
                    <a:pt x="336" y="107"/>
                  </a:cubicBezTo>
                  <a:cubicBezTo>
                    <a:pt x="367" y="33"/>
                    <a:pt x="367" y="33"/>
                    <a:pt x="367" y="33"/>
                  </a:cubicBezTo>
                  <a:cubicBezTo>
                    <a:pt x="341" y="21"/>
                    <a:pt x="282" y="0"/>
                    <a:pt x="201" y="0"/>
                  </a:cubicBezTo>
                  <a:cubicBezTo>
                    <a:pt x="120" y="0"/>
                    <a:pt x="9" y="32"/>
                    <a:pt x="4" y="142"/>
                  </a:cubicBezTo>
                  <a:cubicBezTo>
                    <a:pt x="0" y="248"/>
                    <a:pt x="74" y="283"/>
                    <a:pt x="151" y="285"/>
                  </a:cubicBezTo>
                  <a:cubicBezTo>
                    <a:pt x="151" y="285"/>
                    <a:pt x="151" y="285"/>
                    <a:pt x="151" y="285"/>
                  </a:cubicBezTo>
                  <a:cubicBezTo>
                    <a:pt x="234" y="285"/>
                    <a:pt x="234" y="285"/>
                    <a:pt x="234" y="285"/>
                  </a:cubicBezTo>
                  <a:cubicBezTo>
                    <a:pt x="280" y="285"/>
                    <a:pt x="305" y="303"/>
                    <a:pt x="303" y="346"/>
                  </a:cubicBezTo>
                  <a:cubicBezTo>
                    <a:pt x="301" y="391"/>
                    <a:pt x="252" y="405"/>
                    <a:pt x="203" y="405"/>
                  </a:cubicBezTo>
                  <a:cubicBezTo>
                    <a:pt x="105" y="405"/>
                    <a:pt x="44" y="372"/>
                    <a:pt x="44" y="372"/>
                  </a:cubicBezTo>
                  <a:cubicBezTo>
                    <a:pt x="12" y="446"/>
                    <a:pt x="12" y="446"/>
                    <a:pt x="12" y="446"/>
                  </a:cubicBezTo>
                  <a:cubicBezTo>
                    <a:pt x="12" y="446"/>
                    <a:pt x="83" y="486"/>
                    <a:pt x="194" y="486"/>
                  </a:cubicBezTo>
                  <a:cubicBezTo>
                    <a:pt x="275" y="486"/>
                    <a:pt x="386" y="454"/>
                    <a:pt x="391" y="345"/>
                  </a:cubicBezTo>
                  <a:cubicBezTo>
                    <a:pt x="395" y="238"/>
                    <a:pt x="321" y="203"/>
                    <a:pt x="244"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9" name="Freeform 9">
              <a:extLst>
                <a:ext uri="{FF2B5EF4-FFF2-40B4-BE49-F238E27FC236}">
                  <a16:creationId xmlns:a16="http://schemas.microsoft.com/office/drawing/2014/main" id="{64FE414C-3DB9-4FE9-B834-0A39C9D48ABF}"/>
                </a:ext>
              </a:extLst>
            </p:cNvPr>
            <p:cNvSpPr>
              <a:spLocks noEditPoints="1"/>
            </p:cNvSpPr>
            <p:nvPr userDrawn="1"/>
          </p:nvSpPr>
          <p:spPr bwMode="auto">
            <a:xfrm>
              <a:off x="2719388" y="4406900"/>
              <a:ext cx="671513" cy="735013"/>
            </a:xfrm>
            <a:custGeom>
              <a:avLst/>
              <a:gdLst>
                <a:gd name="T0" fmla="*/ 220 w 442"/>
                <a:gd name="T1" fmla="*/ 0 h 484"/>
                <a:gd name="T2" fmla="*/ 39 w 442"/>
                <a:gd name="T3" fmla="*/ 30 h 484"/>
                <a:gd name="T4" fmla="*/ 75 w 442"/>
                <a:gd name="T5" fmla="*/ 104 h 484"/>
                <a:gd name="T6" fmla="*/ 230 w 442"/>
                <a:gd name="T7" fmla="*/ 81 h 484"/>
                <a:gd name="T8" fmla="*/ 350 w 442"/>
                <a:gd name="T9" fmla="*/ 168 h 484"/>
                <a:gd name="T10" fmla="*/ 350 w 442"/>
                <a:gd name="T11" fmla="*/ 196 h 484"/>
                <a:gd name="T12" fmla="*/ 168 w 442"/>
                <a:gd name="T13" fmla="*/ 196 h 484"/>
                <a:gd name="T14" fmla="*/ 0 w 442"/>
                <a:gd name="T15" fmla="*/ 339 h 484"/>
                <a:gd name="T16" fmla="*/ 181 w 442"/>
                <a:gd name="T17" fmla="*/ 484 h 484"/>
                <a:gd name="T18" fmla="*/ 350 w 442"/>
                <a:gd name="T19" fmla="*/ 417 h 484"/>
                <a:gd name="T20" fmla="*/ 350 w 442"/>
                <a:gd name="T21" fmla="*/ 484 h 484"/>
                <a:gd name="T22" fmla="*/ 442 w 442"/>
                <a:gd name="T23" fmla="*/ 484 h 484"/>
                <a:gd name="T24" fmla="*/ 442 w 442"/>
                <a:gd name="T25" fmla="*/ 142 h 484"/>
                <a:gd name="T26" fmla="*/ 220 w 442"/>
                <a:gd name="T27" fmla="*/ 0 h 484"/>
                <a:gd name="T28" fmla="*/ 350 w 442"/>
                <a:gd name="T29" fmla="*/ 295 h 484"/>
                <a:gd name="T30" fmla="*/ 198 w 442"/>
                <a:gd name="T31" fmla="*/ 407 h 484"/>
                <a:gd name="T32" fmla="*/ 95 w 442"/>
                <a:gd name="T33" fmla="*/ 338 h 484"/>
                <a:gd name="T34" fmla="*/ 173 w 442"/>
                <a:gd name="T35" fmla="*/ 269 h 484"/>
                <a:gd name="T36" fmla="*/ 350 w 442"/>
                <a:gd name="T37" fmla="*/ 269 h 484"/>
                <a:gd name="T38" fmla="*/ 350 w 442"/>
                <a:gd name="T39" fmla="*/ 29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484">
                  <a:moveTo>
                    <a:pt x="220" y="0"/>
                  </a:moveTo>
                  <a:cubicBezTo>
                    <a:pt x="135" y="0"/>
                    <a:pt x="72" y="18"/>
                    <a:pt x="39" y="30"/>
                  </a:cubicBezTo>
                  <a:cubicBezTo>
                    <a:pt x="75" y="104"/>
                    <a:pt x="75" y="104"/>
                    <a:pt x="75" y="104"/>
                  </a:cubicBezTo>
                  <a:cubicBezTo>
                    <a:pt x="105" y="95"/>
                    <a:pt x="159" y="81"/>
                    <a:pt x="230" y="81"/>
                  </a:cubicBezTo>
                  <a:cubicBezTo>
                    <a:pt x="285" y="81"/>
                    <a:pt x="350" y="96"/>
                    <a:pt x="350" y="168"/>
                  </a:cubicBezTo>
                  <a:cubicBezTo>
                    <a:pt x="350" y="168"/>
                    <a:pt x="350" y="194"/>
                    <a:pt x="350" y="196"/>
                  </a:cubicBezTo>
                  <a:cubicBezTo>
                    <a:pt x="168" y="196"/>
                    <a:pt x="168" y="196"/>
                    <a:pt x="168" y="196"/>
                  </a:cubicBezTo>
                  <a:cubicBezTo>
                    <a:pt x="75" y="196"/>
                    <a:pt x="0" y="229"/>
                    <a:pt x="0" y="339"/>
                  </a:cubicBezTo>
                  <a:cubicBezTo>
                    <a:pt x="0" y="438"/>
                    <a:pt x="81" y="484"/>
                    <a:pt x="181" y="484"/>
                  </a:cubicBezTo>
                  <a:cubicBezTo>
                    <a:pt x="298" y="484"/>
                    <a:pt x="350" y="417"/>
                    <a:pt x="350" y="417"/>
                  </a:cubicBezTo>
                  <a:cubicBezTo>
                    <a:pt x="350" y="484"/>
                    <a:pt x="350" y="484"/>
                    <a:pt x="350" y="484"/>
                  </a:cubicBezTo>
                  <a:cubicBezTo>
                    <a:pt x="442" y="484"/>
                    <a:pt x="442" y="484"/>
                    <a:pt x="442" y="484"/>
                  </a:cubicBezTo>
                  <a:cubicBezTo>
                    <a:pt x="442" y="142"/>
                    <a:pt x="442" y="142"/>
                    <a:pt x="442" y="142"/>
                  </a:cubicBezTo>
                  <a:cubicBezTo>
                    <a:pt x="437" y="32"/>
                    <a:pt x="311" y="0"/>
                    <a:pt x="220" y="0"/>
                  </a:cubicBezTo>
                  <a:close/>
                  <a:moveTo>
                    <a:pt x="350" y="295"/>
                  </a:moveTo>
                  <a:cubicBezTo>
                    <a:pt x="350" y="366"/>
                    <a:pt x="258" y="407"/>
                    <a:pt x="198" y="407"/>
                  </a:cubicBezTo>
                  <a:cubicBezTo>
                    <a:pt x="153" y="407"/>
                    <a:pt x="95" y="392"/>
                    <a:pt x="95" y="338"/>
                  </a:cubicBezTo>
                  <a:cubicBezTo>
                    <a:pt x="95" y="284"/>
                    <a:pt x="126" y="269"/>
                    <a:pt x="173" y="269"/>
                  </a:cubicBezTo>
                  <a:cubicBezTo>
                    <a:pt x="350" y="269"/>
                    <a:pt x="350" y="269"/>
                    <a:pt x="350" y="269"/>
                  </a:cubicBezTo>
                  <a:lnTo>
                    <a:pt x="350"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0" name="Freeform 10">
              <a:extLst>
                <a:ext uri="{FF2B5EF4-FFF2-40B4-BE49-F238E27FC236}">
                  <a16:creationId xmlns:a16="http://schemas.microsoft.com/office/drawing/2014/main" id="{CCE5207A-3E84-4DC4-A07C-47027DA0FFA6}"/>
                </a:ext>
              </a:extLst>
            </p:cNvPr>
            <p:cNvSpPr>
              <a:spLocks/>
            </p:cNvSpPr>
            <p:nvPr userDrawn="1"/>
          </p:nvSpPr>
          <p:spPr bwMode="auto">
            <a:xfrm>
              <a:off x="3625850" y="0"/>
              <a:ext cx="1914525" cy="965200"/>
            </a:xfrm>
            <a:custGeom>
              <a:avLst/>
              <a:gdLst>
                <a:gd name="T0" fmla="*/ 1260 w 1260"/>
                <a:gd name="T1" fmla="*/ 183 h 636"/>
                <a:gd name="T2" fmla="*/ 632 w 1260"/>
                <a:gd name="T3" fmla="*/ 0 h 636"/>
                <a:gd name="T4" fmla="*/ 0 w 1260"/>
                <a:gd name="T5" fmla="*/ 174 h 636"/>
                <a:gd name="T6" fmla="*/ 630 w 1260"/>
                <a:gd name="T7" fmla="*/ 635 h 636"/>
                <a:gd name="T8" fmla="*/ 1260 w 1260"/>
                <a:gd name="T9" fmla="*/ 183 h 636"/>
              </a:gdLst>
              <a:ahLst/>
              <a:cxnLst>
                <a:cxn ang="0">
                  <a:pos x="T0" y="T1"/>
                </a:cxn>
                <a:cxn ang="0">
                  <a:pos x="T2" y="T3"/>
                </a:cxn>
                <a:cxn ang="0">
                  <a:pos x="T4" y="T5"/>
                </a:cxn>
                <a:cxn ang="0">
                  <a:pos x="T6" y="T7"/>
                </a:cxn>
                <a:cxn ang="0">
                  <a:pos x="T8" y="T9"/>
                </a:cxn>
              </a:cxnLst>
              <a:rect l="0" t="0" r="r" b="b"/>
              <a:pathLst>
                <a:path w="1260" h="636">
                  <a:moveTo>
                    <a:pt x="1260" y="183"/>
                  </a:moveTo>
                  <a:cubicBezTo>
                    <a:pt x="1088" y="73"/>
                    <a:pt x="862" y="0"/>
                    <a:pt x="632" y="0"/>
                  </a:cubicBezTo>
                  <a:cubicBezTo>
                    <a:pt x="418" y="0"/>
                    <a:pt x="197" y="52"/>
                    <a:pt x="0" y="174"/>
                  </a:cubicBezTo>
                  <a:cubicBezTo>
                    <a:pt x="0" y="174"/>
                    <a:pt x="269" y="634"/>
                    <a:pt x="630" y="635"/>
                  </a:cubicBezTo>
                  <a:cubicBezTo>
                    <a:pt x="992" y="636"/>
                    <a:pt x="1260" y="183"/>
                    <a:pt x="1260"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1" name="Freeform 11">
              <a:extLst>
                <a:ext uri="{FF2B5EF4-FFF2-40B4-BE49-F238E27FC236}">
                  <a16:creationId xmlns:a16="http://schemas.microsoft.com/office/drawing/2014/main" id="{77B6E331-2620-41C0-B97C-1B12164FD9AD}"/>
                </a:ext>
              </a:extLst>
            </p:cNvPr>
            <p:cNvSpPr>
              <a:spLocks/>
            </p:cNvSpPr>
            <p:nvPr userDrawn="1"/>
          </p:nvSpPr>
          <p:spPr bwMode="auto">
            <a:xfrm>
              <a:off x="2722563" y="436563"/>
              <a:ext cx="1201738" cy="1819275"/>
            </a:xfrm>
            <a:custGeom>
              <a:avLst/>
              <a:gdLst>
                <a:gd name="T0" fmla="*/ 438 w 791"/>
                <a:gd name="T1" fmla="*/ 0 h 1198"/>
                <a:gd name="T2" fmla="*/ 75 w 791"/>
                <a:gd name="T3" fmla="*/ 545 h 1198"/>
                <a:gd name="T4" fmla="*/ 52 w 791"/>
                <a:gd name="T5" fmla="*/ 1198 h 1198"/>
                <a:gd name="T6" fmla="*/ 679 w 791"/>
                <a:gd name="T7" fmla="*/ 742 h 1198"/>
                <a:gd name="T8" fmla="*/ 438 w 791"/>
                <a:gd name="T9" fmla="*/ 0 h 1198"/>
              </a:gdLst>
              <a:ahLst/>
              <a:cxnLst>
                <a:cxn ang="0">
                  <a:pos x="T0" y="T1"/>
                </a:cxn>
                <a:cxn ang="0">
                  <a:pos x="T2" y="T3"/>
                </a:cxn>
                <a:cxn ang="0">
                  <a:pos x="T4" y="T5"/>
                </a:cxn>
                <a:cxn ang="0">
                  <a:pos x="T6" y="T7"/>
                </a:cxn>
                <a:cxn ang="0">
                  <a:pos x="T8" y="T9"/>
                </a:cxn>
              </a:cxnLst>
              <a:rect l="0" t="0" r="r" b="b"/>
              <a:pathLst>
                <a:path w="791" h="1198">
                  <a:moveTo>
                    <a:pt x="438" y="0"/>
                  </a:moveTo>
                  <a:cubicBezTo>
                    <a:pt x="273" y="139"/>
                    <a:pt x="147" y="326"/>
                    <a:pt x="75" y="545"/>
                  </a:cubicBezTo>
                  <a:cubicBezTo>
                    <a:pt x="4" y="764"/>
                    <a:pt x="0" y="981"/>
                    <a:pt x="52" y="1198"/>
                  </a:cubicBezTo>
                  <a:cubicBezTo>
                    <a:pt x="52" y="1198"/>
                    <a:pt x="566" y="1086"/>
                    <a:pt x="679" y="742"/>
                  </a:cubicBezTo>
                  <a:cubicBezTo>
                    <a:pt x="791" y="399"/>
                    <a:pt x="438" y="0"/>
                    <a:pt x="4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2" name="Freeform 12">
              <a:extLst>
                <a:ext uri="{FF2B5EF4-FFF2-40B4-BE49-F238E27FC236}">
                  <a16:creationId xmlns:a16="http://schemas.microsoft.com/office/drawing/2014/main" id="{DA1FDC7C-42C8-4041-B97D-F2CA92B55788}"/>
                </a:ext>
              </a:extLst>
            </p:cNvPr>
            <p:cNvSpPr>
              <a:spLocks/>
            </p:cNvSpPr>
            <p:nvPr userDrawn="1"/>
          </p:nvSpPr>
          <p:spPr bwMode="auto">
            <a:xfrm>
              <a:off x="2882900" y="2185988"/>
              <a:ext cx="1622425" cy="1447800"/>
            </a:xfrm>
            <a:custGeom>
              <a:avLst/>
              <a:gdLst>
                <a:gd name="T0" fmla="*/ 0 w 1067"/>
                <a:gd name="T1" fmla="*/ 211 h 954"/>
                <a:gd name="T2" fmla="*/ 401 w 1067"/>
                <a:gd name="T3" fmla="*/ 726 h 954"/>
                <a:gd name="T4" fmla="*/ 1016 w 1067"/>
                <a:gd name="T5" fmla="*/ 954 h 954"/>
                <a:gd name="T6" fmla="*/ 775 w 1067"/>
                <a:gd name="T7" fmla="*/ 213 h 954"/>
                <a:gd name="T8" fmla="*/ 0 w 1067"/>
                <a:gd name="T9" fmla="*/ 211 h 954"/>
              </a:gdLst>
              <a:ahLst/>
              <a:cxnLst>
                <a:cxn ang="0">
                  <a:pos x="T0" y="T1"/>
                </a:cxn>
                <a:cxn ang="0">
                  <a:pos x="T2" y="T3"/>
                </a:cxn>
                <a:cxn ang="0">
                  <a:pos x="T4" y="T5"/>
                </a:cxn>
                <a:cxn ang="0">
                  <a:pos x="T6" y="T7"/>
                </a:cxn>
                <a:cxn ang="0">
                  <a:pos x="T8" y="T9"/>
                </a:cxn>
              </a:cxnLst>
              <a:rect l="0" t="0" r="r" b="b"/>
              <a:pathLst>
                <a:path w="1067" h="954">
                  <a:moveTo>
                    <a:pt x="0" y="211"/>
                  </a:moveTo>
                  <a:cubicBezTo>
                    <a:pt x="84" y="414"/>
                    <a:pt x="218" y="590"/>
                    <a:pt x="401" y="726"/>
                  </a:cubicBezTo>
                  <a:cubicBezTo>
                    <a:pt x="586" y="863"/>
                    <a:pt x="810" y="941"/>
                    <a:pt x="1016" y="954"/>
                  </a:cubicBezTo>
                  <a:cubicBezTo>
                    <a:pt x="1016" y="954"/>
                    <a:pt x="1067" y="426"/>
                    <a:pt x="775" y="213"/>
                  </a:cubicBezTo>
                  <a:cubicBezTo>
                    <a:pt x="483" y="0"/>
                    <a:pt x="0" y="211"/>
                    <a:pt x="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3" name="Freeform 13">
              <a:extLst>
                <a:ext uri="{FF2B5EF4-FFF2-40B4-BE49-F238E27FC236}">
                  <a16:creationId xmlns:a16="http://schemas.microsoft.com/office/drawing/2014/main" id="{B7F7052C-55C2-4219-9B97-3B0041EC6A8C}"/>
                </a:ext>
              </a:extLst>
            </p:cNvPr>
            <p:cNvSpPr>
              <a:spLocks/>
            </p:cNvSpPr>
            <p:nvPr userDrawn="1"/>
          </p:nvSpPr>
          <p:spPr bwMode="auto">
            <a:xfrm>
              <a:off x="4635500" y="2182813"/>
              <a:ext cx="1627188" cy="1450975"/>
            </a:xfrm>
            <a:custGeom>
              <a:avLst/>
              <a:gdLst>
                <a:gd name="T0" fmla="*/ 58 w 1071"/>
                <a:gd name="T1" fmla="*/ 956 h 956"/>
                <a:gd name="T2" fmla="*/ 669 w 1071"/>
                <a:gd name="T3" fmla="*/ 725 h 956"/>
                <a:gd name="T4" fmla="*/ 1071 w 1071"/>
                <a:gd name="T5" fmla="*/ 207 h 956"/>
                <a:gd name="T6" fmla="*/ 291 w 1071"/>
                <a:gd name="T7" fmla="*/ 215 h 956"/>
                <a:gd name="T8" fmla="*/ 58 w 1071"/>
                <a:gd name="T9" fmla="*/ 956 h 956"/>
              </a:gdLst>
              <a:ahLst/>
              <a:cxnLst>
                <a:cxn ang="0">
                  <a:pos x="T0" y="T1"/>
                </a:cxn>
                <a:cxn ang="0">
                  <a:pos x="T2" y="T3"/>
                </a:cxn>
                <a:cxn ang="0">
                  <a:pos x="T4" y="T5"/>
                </a:cxn>
                <a:cxn ang="0">
                  <a:pos x="T6" y="T7"/>
                </a:cxn>
                <a:cxn ang="0">
                  <a:pos x="T8" y="T9"/>
                </a:cxn>
              </a:cxnLst>
              <a:rect l="0" t="0" r="r" b="b"/>
              <a:pathLst>
                <a:path w="1071" h="956">
                  <a:moveTo>
                    <a:pt x="58" y="956"/>
                  </a:moveTo>
                  <a:cubicBezTo>
                    <a:pt x="289" y="933"/>
                    <a:pt x="482" y="860"/>
                    <a:pt x="669" y="725"/>
                  </a:cubicBezTo>
                  <a:cubicBezTo>
                    <a:pt x="850" y="594"/>
                    <a:pt x="987" y="409"/>
                    <a:pt x="1071" y="207"/>
                  </a:cubicBezTo>
                  <a:cubicBezTo>
                    <a:pt x="1071" y="207"/>
                    <a:pt x="581" y="0"/>
                    <a:pt x="291" y="215"/>
                  </a:cubicBezTo>
                  <a:cubicBezTo>
                    <a:pt x="0" y="431"/>
                    <a:pt x="58" y="956"/>
                    <a:pt x="58" y="9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4" name="Freeform 14">
              <a:extLst>
                <a:ext uri="{FF2B5EF4-FFF2-40B4-BE49-F238E27FC236}">
                  <a16:creationId xmlns:a16="http://schemas.microsoft.com/office/drawing/2014/main" id="{CD66E80E-6FF0-460D-B6F3-3BFD4976318D}"/>
                </a:ext>
              </a:extLst>
            </p:cNvPr>
            <p:cNvSpPr>
              <a:spLocks/>
            </p:cNvSpPr>
            <p:nvPr userDrawn="1"/>
          </p:nvSpPr>
          <p:spPr bwMode="auto">
            <a:xfrm>
              <a:off x="5219700" y="439738"/>
              <a:ext cx="1195388" cy="1819275"/>
            </a:xfrm>
            <a:custGeom>
              <a:avLst/>
              <a:gdLst>
                <a:gd name="T0" fmla="*/ 737 w 787"/>
                <a:gd name="T1" fmla="*/ 1198 h 1198"/>
                <a:gd name="T2" fmla="*/ 715 w 787"/>
                <a:gd name="T3" fmla="*/ 544 h 1198"/>
                <a:gd name="T4" fmla="*/ 355 w 787"/>
                <a:gd name="T5" fmla="*/ 0 h 1198"/>
                <a:gd name="T6" fmla="*/ 111 w 787"/>
                <a:gd name="T7" fmla="*/ 739 h 1198"/>
                <a:gd name="T8" fmla="*/ 737 w 787"/>
                <a:gd name="T9" fmla="*/ 1198 h 1198"/>
              </a:gdLst>
              <a:ahLst/>
              <a:cxnLst>
                <a:cxn ang="0">
                  <a:pos x="T0" y="T1"/>
                </a:cxn>
                <a:cxn ang="0">
                  <a:pos x="T2" y="T3"/>
                </a:cxn>
                <a:cxn ang="0">
                  <a:pos x="T4" y="T5"/>
                </a:cxn>
                <a:cxn ang="0">
                  <a:pos x="T6" y="T7"/>
                </a:cxn>
                <a:cxn ang="0">
                  <a:pos x="T8" y="T9"/>
                </a:cxn>
              </a:cxnLst>
              <a:rect l="0" t="0" r="r" b="b"/>
              <a:pathLst>
                <a:path w="787" h="1198">
                  <a:moveTo>
                    <a:pt x="737" y="1198"/>
                  </a:moveTo>
                  <a:cubicBezTo>
                    <a:pt x="787" y="991"/>
                    <a:pt x="786" y="764"/>
                    <a:pt x="715" y="544"/>
                  </a:cubicBezTo>
                  <a:cubicBezTo>
                    <a:pt x="645" y="325"/>
                    <a:pt x="518" y="144"/>
                    <a:pt x="355" y="0"/>
                  </a:cubicBezTo>
                  <a:cubicBezTo>
                    <a:pt x="355" y="0"/>
                    <a:pt x="0" y="395"/>
                    <a:pt x="111" y="739"/>
                  </a:cubicBezTo>
                  <a:cubicBezTo>
                    <a:pt x="222" y="1083"/>
                    <a:pt x="737" y="1198"/>
                    <a:pt x="737" y="1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20" name="Groupe 19">
            <a:extLst>
              <a:ext uri="{FF2B5EF4-FFF2-40B4-BE49-F238E27FC236}">
                <a16:creationId xmlns:a16="http://schemas.microsoft.com/office/drawing/2014/main" id="{14A9D647-00F2-4C4B-BEB2-D75043DB8D0E}"/>
              </a:ext>
            </a:extLst>
          </p:cNvPr>
          <p:cNvGrpSpPr/>
          <p:nvPr userDrawn="1"/>
        </p:nvGrpSpPr>
        <p:grpSpPr>
          <a:xfrm>
            <a:off x="5251603" y="1275110"/>
            <a:ext cx="2546197" cy="2504410"/>
            <a:chOff x="2019290" y="61899"/>
            <a:chExt cx="5102087" cy="5018353"/>
          </a:xfrm>
          <a:solidFill>
            <a:srgbClr val="FFE800"/>
          </a:solidFill>
        </p:grpSpPr>
        <p:sp>
          <p:nvSpPr>
            <p:cNvPr id="14" name="Forme libre : forme 13">
              <a:extLst>
                <a:ext uri="{FF2B5EF4-FFF2-40B4-BE49-F238E27FC236}">
                  <a16:creationId xmlns:a16="http://schemas.microsoft.com/office/drawing/2014/main" id="{0A3EC673-E299-4D73-87EC-841B629A6F7B}"/>
                </a:ext>
              </a:extLst>
            </p:cNvPr>
            <p:cNvSpPr/>
            <p:nvPr/>
          </p:nvSpPr>
          <p:spPr>
            <a:xfrm>
              <a:off x="3946207" y="61899"/>
              <a:ext cx="1278731" cy="636387"/>
            </a:xfrm>
            <a:custGeom>
              <a:avLst/>
              <a:gdLst>
                <a:gd name="connsiteX0" fmla="*/ 636651 w 1278731"/>
                <a:gd name="connsiteY0" fmla="*/ 636378 h 636387"/>
                <a:gd name="connsiteX1" fmla="*/ 1278731 w 1278731"/>
                <a:gd name="connsiteY1" fmla="*/ 184226 h 636387"/>
                <a:gd name="connsiteX2" fmla="*/ 637127 w 1278731"/>
                <a:gd name="connsiteY2" fmla="*/ 13 h 636387"/>
                <a:gd name="connsiteX3" fmla="*/ 0 w 1278731"/>
                <a:gd name="connsiteY3" fmla="*/ 174987 h 636387"/>
                <a:gd name="connsiteX4" fmla="*/ 636651 w 1278731"/>
                <a:gd name="connsiteY4" fmla="*/ 636378 h 636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731" h="636387">
                  <a:moveTo>
                    <a:pt x="636651" y="636378"/>
                  </a:moveTo>
                  <a:cubicBezTo>
                    <a:pt x="994505" y="638759"/>
                    <a:pt x="1259015" y="216516"/>
                    <a:pt x="1278731" y="184226"/>
                  </a:cubicBezTo>
                  <a:cubicBezTo>
                    <a:pt x="1092422" y="68402"/>
                    <a:pt x="872681" y="1060"/>
                    <a:pt x="637127" y="13"/>
                  </a:cubicBezTo>
                  <a:cubicBezTo>
                    <a:pt x="404146" y="-1035"/>
                    <a:pt x="186023" y="63068"/>
                    <a:pt x="0" y="174987"/>
                  </a:cubicBezTo>
                  <a:cubicBezTo>
                    <a:pt x="15145" y="200609"/>
                    <a:pt x="275558" y="633997"/>
                    <a:pt x="636651" y="636378"/>
                  </a:cubicBezTo>
                  <a:close/>
                </a:path>
              </a:pathLst>
            </a:custGeom>
            <a:grpFill/>
            <a:ln w="9525" cap="flat">
              <a:noFill/>
              <a:prstDash val="solid"/>
              <a:miter/>
            </a:ln>
          </p:spPr>
          <p:txBody>
            <a:bodyPr rtlCol="0" anchor="ctr"/>
            <a:lstStyle/>
            <a:p>
              <a:endParaRPr lang="fr-FR" dirty="0"/>
            </a:p>
          </p:txBody>
        </p:sp>
        <p:sp>
          <p:nvSpPr>
            <p:cNvPr id="16" name="Forme libre : forme 15">
              <a:extLst>
                <a:ext uri="{FF2B5EF4-FFF2-40B4-BE49-F238E27FC236}">
                  <a16:creationId xmlns:a16="http://schemas.microsoft.com/office/drawing/2014/main" id="{CF3A35DC-7A8C-4C7B-88C4-1FD4E5E65E5A}"/>
                </a:ext>
              </a:extLst>
            </p:cNvPr>
            <p:cNvSpPr/>
            <p:nvPr/>
          </p:nvSpPr>
          <p:spPr>
            <a:xfrm>
              <a:off x="2019290" y="1219294"/>
              <a:ext cx="690590" cy="1213103"/>
            </a:xfrm>
            <a:custGeom>
              <a:avLst/>
              <a:gdLst>
                <a:gd name="connsiteX0" fmla="*/ 666569 w 690590"/>
                <a:gd name="connsiteY0" fmla="*/ 750189 h 1213103"/>
                <a:gd name="connsiteX1" fmla="*/ 435207 w 690590"/>
                <a:gd name="connsiteY1" fmla="*/ 0 h 1213103"/>
                <a:gd name="connsiteX2" fmla="*/ 10 w 690590"/>
                <a:gd name="connsiteY2" fmla="*/ 932021 h 1213103"/>
                <a:gd name="connsiteX3" fmla="*/ 31157 w 690590"/>
                <a:gd name="connsiteY3" fmla="*/ 1213104 h 1213103"/>
                <a:gd name="connsiteX4" fmla="*/ 666569 w 690590"/>
                <a:gd name="connsiteY4" fmla="*/ 750189 h 121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90" h="1213103">
                  <a:moveTo>
                    <a:pt x="666569" y="750189"/>
                  </a:moveTo>
                  <a:cubicBezTo>
                    <a:pt x="779060" y="411575"/>
                    <a:pt x="461401" y="30575"/>
                    <a:pt x="435207" y="0"/>
                  </a:cubicBezTo>
                  <a:cubicBezTo>
                    <a:pt x="170412" y="223933"/>
                    <a:pt x="1629" y="558070"/>
                    <a:pt x="10" y="932021"/>
                  </a:cubicBezTo>
                  <a:cubicBezTo>
                    <a:pt x="-371" y="1028700"/>
                    <a:pt x="10392" y="1122712"/>
                    <a:pt x="31157" y="1213104"/>
                  </a:cubicBezTo>
                  <a:cubicBezTo>
                    <a:pt x="60970" y="1206532"/>
                    <a:pt x="552841" y="1092613"/>
                    <a:pt x="666569" y="750189"/>
                  </a:cubicBezTo>
                  <a:close/>
                </a:path>
              </a:pathLst>
            </a:custGeom>
            <a:grpFill/>
            <a:ln w="9525" cap="flat">
              <a:noFill/>
              <a:prstDash val="solid"/>
              <a:miter/>
            </a:ln>
          </p:spPr>
          <p:txBody>
            <a:bodyPr rtlCol="0" anchor="ctr"/>
            <a:lstStyle/>
            <a:p>
              <a:endParaRPr lang="fr-FR" dirty="0"/>
            </a:p>
          </p:txBody>
        </p:sp>
        <p:sp>
          <p:nvSpPr>
            <p:cNvPr id="17" name="Forme libre : forme 16">
              <a:extLst>
                <a:ext uri="{FF2B5EF4-FFF2-40B4-BE49-F238E27FC236}">
                  <a16:creationId xmlns:a16="http://schemas.microsoft.com/office/drawing/2014/main" id="{5D2C7748-445A-4908-A98D-8C1800ABBEA7}"/>
                </a:ext>
              </a:extLst>
            </p:cNvPr>
            <p:cNvSpPr/>
            <p:nvPr/>
          </p:nvSpPr>
          <p:spPr>
            <a:xfrm>
              <a:off x="2496692" y="4219701"/>
              <a:ext cx="1029858" cy="848932"/>
            </a:xfrm>
            <a:custGeom>
              <a:avLst/>
              <a:gdLst>
                <a:gd name="connsiteX0" fmla="*/ 782003 w 1029858"/>
                <a:gd name="connsiteY0" fmla="*/ 100934 h 848932"/>
                <a:gd name="connsiteX1" fmla="*/ 0 w 1029858"/>
                <a:gd name="connsiteY1" fmla="*/ 87980 h 848932"/>
                <a:gd name="connsiteX2" fmla="*/ 1025843 w 1029858"/>
                <a:gd name="connsiteY2" fmla="*/ 848932 h 848932"/>
                <a:gd name="connsiteX3" fmla="*/ 782003 w 1029858"/>
                <a:gd name="connsiteY3" fmla="*/ 100934 h 848932"/>
              </a:gdLst>
              <a:ahLst/>
              <a:cxnLst>
                <a:cxn ang="0">
                  <a:pos x="connsiteX0" y="connsiteY0"/>
                </a:cxn>
                <a:cxn ang="0">
                  <a:pos x="connsiteX1" y="connsiteY1"/>
                </a:cxn>
                <a:cxn ang="0">
                  <a:pos x="connsiteX2" y="connsiteY2"/>
                </a:cxn>
                <a:cxn ang="0">
                  <a:pos x="connsiteX3" y="connsiteY3"/>
                </a:cxn>
              </a:cxnLst>
              <a:rect l="l" t="t" r="r" b="b"/>
              <a:pathLst>
                <a:path w="1029858" h="848932">
                  <a:moveTo>
                    <a:pt x="782003" y="100934"/>
                  </a:moveTo>
                  <a:cubicBezTo>
                    <a:pt x="500824" y="-106140"/>
                    <a:pt x="53912" y="65977"/>
                    <a:pt x="0" y="87980"/>
                  </a:cubicBezTo>
                  <a:cubicBezTo>
                    <a:pt x="168783" y="504127"/>
                    <a:pt x="559403" y="806927"/>
                    <a:pt x="1025843" y="848932"/>
                  </a:cubicBezTo>
                  <a:cubicBezTo>
                    <a:pt x="1028033" y="826358"/>
                    <a:pt x="1074896" y="316770"/>
                    <a:pt x="782003" y="100934"/>
                  </a:cubicBezTo>
                  <a:close/>
                </a:path>
              </a:pathLst>
            </a:custGeom>
            <a:grpFill/>
            <a:ln w="9525" cap="flat">
              <a:noFill/>
              <a:prstDash val="solid"/>
              <a:miter/>
            </a:ln>
          </p:spPr>
          <p:txBody>
            <a:bodyPr rtlCol="0" anchor="ctr"/>
            <a:lstStyle/>
            <a:p>
              <a:endParaRPr lang="fr-FR" dirty="0"/>
            </a:p>
          </p:txBody>
        </p:sp>
        <p:sp>
          <p:nvSpPr>
            <p:cNvPr id="18" name="Forme libre : forme 17">
              <a:extLst>
                <a:ext uri="{FF2B5EF4-FFF2-40B4-BE49-F238E27FC236}">
                  <a16:creationId xmlns:a16="http://schemas.microsoft.com/office/drawing/2014/main" id="{D5AF26B3-A801-478A-995F-0DB30CC90980}"/>
                </a:ext>
              </a:extLst>
            </p:cNvPr>
            <p:cNvSpPr/>
            <p:nvPr/>
          </p:nvSpPr>
          <p:spPr>
            <a:xfrm>
              <a:off x="5578922" y="4238632"/>
              <a:ext cx="1038571" cy="841620"/>
            </a:xfrm>
            <a:custGeom>
              <a:avLst/>
              <a:gdLst>
                <a:gd name="connsiteX0" fmla="*/ 256474 w 1038571"/>
                <a:gd name="connsiteY0" fmla="*/ 96385 h 841620"/>
                <a:gd name="connsiteX1" fmla="*/ 2918 w 1038571"/>
                <a:gd name="connsiteY1" fmla="*/ 841621 h 841620"/>
                <a:gd name="connsiteX2" fmla="*/ 1038572 w 1038571"/>
                <a:gd name="connsiteY2" fmla="*/ 93623 h 841620"/>
                <a:gd name="connsiteX3" fmla="*/ 256474 w 1038571"/>
                <a:gd name="connsiteY3" fmla="*/ 96385 h 841620"/>
              </a:gdLst>
              <a:ahLst/>
              <a:cxnLst>
                <a:cxn ang="0">
                  <a:pos x="connsiteX0" y="connsiteY0"/>
                </a:cxn>
                <a:cxn ang="0">
                  <a:pos x="connsiteX1" y="connsiteY1"/>
                </a:cxn>
                <a:cxn ang="0">
                  <a:pos x="connsiteX2" y="connsiteY2"/>
                </a:cxn>
                <a:cxn ang="0">
                  <a:pos x="connsiteX3" y="connsiteY3"/>
                </a:cxn>
              </a:cxnLst>
              <a:rect l="l" t="t" r="r" b="b"/>
              <a:pathLst>
                <a:path w="1038571" h="841620">
                  <a:moveTo>
                    <a:pt x="256474" y="96385"/>
                  </a:moveTo>
                  <a:cubicBezTo>
                    <a:pt x="-42040" y="310221"/>
                    <a:pt x="1680" y="828095"/>
                    <a:pt x="2918" y="841621"/>
                  </a:cubicBezTo>
                  <a:cubicBezTo>
                    <a:pt x="470215" y="805521"/>
                    <a:pt x="864550" y="507484"/>
                    <a:pt x="1038572" y="93623"/>
                  </a:cubicBezTo>
                  <a:cubicBezTo>
                    <a:pt x="984660" y="70953"/>
                    <a:pt x="540224" y="-106879"/>
                    <a:pt x="256474" y="96385"/>
                  </a:cubicBezTo>
                  <a:close/>
                </a:path>
              </a:pathLst>
            </a:custGeom>
            <a:grpFill/>
            <a:ln w="9525" cap="flat">
              <a:noFill/>
              <a:prstDash val="solid"/>
              <a:miter/>
            </a:ln>
          </p:spPr>
          <p:txBody>
            <a:bodyPr rtlCol="0" anchor="ctr"/>
            <a:lstStyle/>
            <a:p>
              <a:endParaRPr lang="fr-FR" dirty="0"/>
            </a:p>
          </p:txBody>
        </p:sp>
        <p:sp>
          <p:nvSpPr>
            <p:cNvPr id="19" name="Forme libre : forme 18">
              <a:extLst>
                <a:ext uri="{FF2B5EF4-FFF2-40B4-BE49-F238E27FC236}">
                  <a16:creationId xmlns:a16="http://schemas.microsoft.com/office/drawing/2014/main" id="{D7071253-7A44-447C-B7DF-70C0E1AD248E}"/>
                </a:ext>
              </a:extLst>
            </p:cNvPr>
            <p:cNvSpPr/>
            <p:nvPr/>
          </p:nvSpPr>
          <p:spPr>
            <a:xfrm>
              <a:off x="6435072" y="1236916"/>
              <a:ext cx="686305" cy="1214342"/>
            </a:xfrm>
            <a:custGeom>
              <a:avLst/>
              <a:gdLst>
                <a:gd name="connsiteX0" fmla="*/ 22020 w 686305"/>
                <a:gd name="connsiteY0" fmla="*/ 742855 h 1214342"/>
                <a:gd name="connsiteX1" fmla="*/ 652766 w 686305"/>
                <a:gd name="connsiteY1" fmla="*/ 1214342 h 1214342"/>
                <a:gd name="connsiteX2" fmla="*/ 655338 w 686305"/>
                <a:gd name="connsiteY2" fmla="*/ 1205008 h 1214342"/>
                <a:gd name="connsiteX3" fmla="*/ 686294 w 686305"/>
                <a:gd name="connsiteY3" fmla="*/ 935355 h 1214342"/>
                <a:gd name="connsiteX4" fmla="*/ 259574 w 686305"/>
                <a:gd name="connsiteY4" fmla="*/ 0 h 1214342"/>
                <a:gd name="connsiteX5" fmla="*/ 22020 w 686305"/>
                <a:gd name="connsiteY5" fmla="*/ 742855 h 121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305" h="1214342">
                  <a:moveTo>
                    <a:pt x="22020" y="742855"/>
                  </a:moveTo>
                  <a:cubicBezTo>
                    <a:pt x="134701" y="1097471"/>
                    <a:pt x="652766" y="1214342"/>
                    <a:pt x="652766" y="1214342"/>
                  </a:cubicBezTo>
                  <a:cubicBezTo>
                    <a:pt x="653718" y="1211199"/>
                    <a:pt x="654480" y="1208056"/>
                    <a:pt x="655338" y="1205008"/>
                  </a:cubicBezTo>
                  <a:cubicBezTo>
                    <a:pt x="675149" y="1118235"/>
                    <a:pt x="685913" y="1028033"/>
                    <a:pt x="686294" y="935355"/>
                  </a:cubicBezTo>
                  <a:cubicBezTo>
                    <a:pt x="687913" y="561594"/>
                    <a:pt x="522178" y="226219"/>
                    <a:pt x="259574" y="0"/>
                  </a:cubicBezTo>
                  <a:cubicBezTo>
                    <a:pt x="215378" y="51530"/>
                    <a:pt x="-82278" y="414242"/>
                    <a:pt x="22020" y="742855"/>
                  </a:cubicBezTo>
                  <a:close/>
                </a:path>
              </a:pathLst>
            </a:custGeom>
            <a:grpFill/>
            <a:ln w="9525" cap="flat">
              <a:noFill/>
              <a:prstDash val="solid"/>
              <a:miter/>
            </a:ln>
          </p:spPr>
          <p:txBody>
            <a:bodyPr rtlCol="0" anchor="ctr"/>
            <a:lstStyle/>
            <a:p>
              <a:endParaRPr lang="fr-FR" dirty="0"/>
            </a:p>
          </p:txBody>
        </p:sp>
      </p:grpSp>
      <p:sp>
        <p:nvSpPr>
          <p:cNvPr id="23"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None/>
              <a:defRPr sz="3250">
                <a:solidFill>
                  <a:schemeClr val="bg1"/>
                </a:solidFill>
              </a:defRPr>
            </a:lvl1pPr>
          </a:lstStyle>
          <a:p>
            <a:r>
              <a:rPr lang="fr-FR" dirty="0" smtClean="0"/>
              <a:t>1. Titre de partie</a:t>
            </a:r>
            <a:endParaRPr lang="fr-FR" dirty="0"/>
          </a:p>
        </p:txBody>
      </p:sp>
      <p:sp>
        <p:nvSpPr>
          <p:cNvPr id="35" name="Espace réservé de la date 4">
            <a:extLst>
              <a:ext uri="{FF2B5EF4-FFF2-40B4-BE49-F238E27FC236}">
                <a16:creationId xmlns:a16="http://schemas.microsoft.com/office/drawing/2014/main" id="{979B2E0D-EA57-4BD7-9C3E-D26051B48C10}"/>
              </a:ext>
            </a:extLst>
          </p:cNvPr>
          <p:cNvSpPr>
            <a:spLocks noGrp="1"/>
          </p:cNvSpPr>
          <p:nvPr>
            <p:ph type="dt" sz="half" idx="17"/>
          </p:nvPr>
        </p:nvSpPr>
        <p:spPr>
          <a:xfrm>
            <a:off x="7699725" y="4659675"/>
            <a:ext cx="1170000" cy="211929"/>
          </a:xfrm>
        </p:spPr>
        <p:txBody>
          <a:bodyPr/>
          <a:lstStyle>
            <a:lvl1pPr>
              <a:defRPr>
                <a:solidFill>
                  <a:schemeClr val="bg1"/>
                </a:solidFill>
              </a:defRPr>
            </a:lvl1pPr>
          </a:lstStyle>
          <a:p>
            <a:pPr algn="r"/>
            <a:r>
              <a:rPr lang="fr-FR" cap="all" dirty="0" smtClean="0"/>
              <a:t>XX/XX/2021</a:t>
            </a:r>
            <a:endParaRPr lang="fr-FR" cap="all" dirty="0"/>
          </a:p>
        </p:txBody>
      </p:sp>
      <p:sp>
        <p:nvSpPr>
          <p:cNvPr id="36" name="Espace réservé du pied de page 8">
            <a:extLst>
              <a:ext uri="{FF2B5EF4-FFF2-40B4-BE49-F238E27FC236}">
                <a16:creationId xmlns:a16="http://schemas.microsoft.com/office/drawing/2014/main" id="{FFFB696E-EECC-4454-8ED3-CA5C36E3B320}"/>
              </a:ext>
            </a:extLst>
          </p:cNvPr>
          <p:cNvSpPr>
            <a:spLocks noGrp="1"/>
          </p:cNvSpPr>
          <p:nvPr>
            <p:ph type="ftr" sz="quarter" idx="18"/>
          </p:nvPr>
        </p:nvSpPr>
        <p:spPr>
          <a:xfrm>
            <a:off x="275431" y="4659982"/>
            <a:ext cx="3086100" cy="211622"/>
          </a:xfrm>
        </p:spPr>
        <p:txBody>
          <a:bodyPr/>
          <a:lstStyle>
            <a:lvl1pPr>
              <a:defRPr>
                <a:solidFill>
                  <a:schemeClr val="bg1"/>
                </a:solidFill>
              </a:defRPr>
            </a:lvl1pPr>
          </a:lstStyle>
          <a:p>
            <a:r>
              <a:rPr lang="fr-FR" dirty="0" smtClean="0"/>
              <a:t>Titre de la présentation sur une seule ligne</a:t>
            </a:r>
            <a:endParaRPr lang="fr-FR" dirty="0"/>
          </a:p>
        </p:txBody>
      </p:sp>
    </p:spTree>
    <p:extLst>
      <p:ext uri="{BB962C8B-B14F-4D97-AF65-F5344CB8AC3E}">
        <p14:creationId xmlns:p14="http://schemas.microsoft.com/office/powerpoint/2010/main" val="3210741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 de titre 4">
    <p:bg>
      <p:bgPr>
        <a:solidFill>
          <a:schemeClr val="bg2"/>
        </a:solidFill>
        <a:effectLst/>
      </p:bgPr>
    </p:bg>
    <p:spTree>
      <p:nvGrpSpPr>
        <p:cNvPr id="1" name=""/>
        <p:cNvGrpSpPr/>
        <p:nvPr/>
      </p:nvGrpSpPr>
      <p:grpSpPr>
        <a:xfrm>
          <a:off x="0" y="0"/>
          <a:ext cx="0" cy="0"/>
          <a:chOff x="0" y="0"/>
          <a:chExt cx="0" cy="0"/>
        </a:xfrm>
      </p:grpSpPr>
      <p:grpSp>
        <p:nvGrpSpPr>
          <p:cNvPr id="20" name="Groupe 19"/>
          <p:cNvGrpSpPr/>
          <p:nvPr userDrawn="1"/>
        </p:nvGrpSpPr>
        <p:grpSpPr>
          <a:xfrm>
            <a:off x="2555776" y="1995686"/>
            <a:ext cx="5636124" cy="1221867"/>
            <a:chOff x="4528607" y="2228471"/>
            <a:chExt cx="2978905" cy="645803"/>
          </a:xfrm>
          <a:solidFill>
            <a:srgbClr val="00AC8C"/>
          </a:solidFill>
        </p:grpSpPr>
        <p:sp>
          <p:nvSpPr>
            <p:cNvPr id="21" name="Forme libre : forme 11">
              <a:extLst>
                <a:ext uri="{FF2B5EF4-FFF2-40B4-BE49-F238E27FC236}">
                  <a16:creationId xmlns:a16="http://schemas.microsoft.com/office/drawing/2014/main" id="{99B404BE-FE54-428A-911D-CAC51B52FD2D}"/>
                </a:ext>
              </a:extLst>
            </p:cNvPr>
            <p:cNvSpPr/>
            <p:nvPr/>
          </p:nvSpPr>
          <p:spPr>
            <a:xfrm rot="20377350" flipH="1" flipV="1">
              <a:off x="7129985" y="2228471"/>
              <a:ext cx="377527" cy="645803"/>
            </a:xfrm>
            <a:custGeom>
              <a:avLst/>
              <a:gdLst>
                <a:gd name="connsiteX0" fmla="*/ 724043 w 755433"/>
                <a:gd name="connsiteY0" fmla="*/ 816102 h 1292256"/>
                <a:gd name="connsiteX1" fmla="*/ 25574 w 755433"/>
                <a:gd name="connsiteY1" fmla="*/ 1292257 h 1292256"/>
                <a:gd name="connsiteX2" fmla="*/ 82534 w 755433"/>
                <a:gd name="connsiteY2" fmla="*/ 575977 h 1292256"/>
                <a:gd name="connsiteX3" fmla="*/ 499824 w 755433"/>
                <a:gd name="connsiteY3" fmla="*/ 0 h 1292256"/>
                <a:gd name="connsiteX4" fmla="*/ 724043 w 755433"/>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33" h="1292256">
                  <a:moveTo>
                    <a:pt x="724043" y="816102"/>
                  </a:moveTo>
                  <a:cubicBezTo>
                    <a:pt x="591074" y="1177671"/>
                    <a:pt x="65579" y="1284637"/>
                    <a:pt x="25574" y="1292257"/>
                  </a:cubicBezTo>
                  <a:cubicBezTo>
                    <a:pt x="-20717" y="1060609"/>
                    <a:pt x="-5572" y="813721"/>
                    <a:pt x="82534" y="575977"/>
                  </a:cubicBezTo>
                  <a:cubicBezTo>
                    <a:pt x="169592" y="340805"/>
                    <a:pt x="316658" y="145161"/>
                    <a:pt x="499824" y="0"/>
                  </a:cubicBezTo>
                  <a:cubicBezTo>
                    <a:pt x="519922" y="24860"/>
                    <a:pt x="858250" y="451295"/>
                    <a:pt x="724043" y="816102"/>
                  </a:cubicBezTo>
                  <a:close/>
                </a:path>
              </a:pathLst>
            </a:custGeom>
            <a:grpFill/>
            <a:ln w="9525" cap="flat">
              <a:noFill/>
              <a:prstDash val="solid"/>
              <a:miter/>
            </a:ln>
          </p:spPr>
          <p:txBody>
            <a:bodyPr rtlCol="0" anchor="ctr"/>
            <a:lstStyle/>
            <a:p>
              <a:endParaRPr lang="fr-FR" dirty="0"/>
            </a:p>
          </p:txBody>
        </p:sp>
        <p:sp>
          <p:nvSpPr>
            <p:cNvPr id="22" name="Forme libre : forme 11">
              <a:extLst>
                <a:ext uri="{FF2B5EF4-FFF2-40B4-BE49-F238E27FC236}">
                  <a16:creationId xmlns:a16="http://schemas.microsoft.com/office/drawing/2014/main" id="{99B404BE-FE54-428A-911D-CAC51B52FD2D}"/>
                </a:ext>
              </a:extLst>
            </p:cNvPr>
            <p:cNvSpPr/>
            <p:nvPr userDrawn="1"/>
          </p:nvSpPr>
          <p:spPr>
            <a:xfrm rot="1222650" flipV="1">
              <a:off x="4528607" y="2228471"/>
              <a:ext cx="377527" cy="645803"/>
            </a:xfrm>
            <a:custGeom>
              <a:avLst/>
              <a:gdLst>
                <a:gd name="connsiteX0" fmla="*/ 724043 w 755433"/>
                <a:gd name="connsiteY0" fmla="*/ 816102 h 1292256"/>
                <a:gd name="connsiteX1" fmla="*/ 25574 w 755433"/>
                <a:gd name="connsiteY1" fmla="*/ 1292257 h 1292256"/>
                <a:gd name="connsiteX2" fmla="*/ 82534 w 755433"/>
                <a:gd name="connsiteY2" fmla="*/ 575977 h 1292256"/>
                <a:gd name="connsiteX3" fmla="*/ 499824 w 755433"/>
                <a:gd name="connsiteY3" fmla="*/ 0 h 1292256"/>
                <a:gd name="connsiteX4" fmla="*/ 724043 w 755433"/>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33" h="1292256">
                  <a:moveTo>
                    <a:pt x="724043" y="816102"/>
                  </a:moveTo>
                  <a:cubicBezTo>
                    <a:pt x="591074" y="1177671"/>
                    <a:pt x="65579" y="1284637"/>
                    <a:pt x="25574" y="1292257"/>
                  </a:cubicBezTo>
                  <a:cubicBezTo>
                    <a:pt x="-20717" y="1060609"/>
                    <a:pt x="-5572" y="813721"/>
                    <a:pt x="82534" y="575977"/>
                  </a:cubicBezTo>
                  <a:cubicBezTo>
                    <a:pt x="169592" y="340805"/>
                    <a:pt x="316658" y="145161"/>
                    <a:pt x="499824" y="0"/>
                  </a:cubicBezTo>
                  <a:cubicBezTo>
                    <a:pt x="519922" y="24860"/>
                    <a:pt x="858250" y="451295"/>
                    <a:pt x="724043" y="816102"/>
                  </a:cubicBezTo>
                  <a:close/>
                </a:path>
              </a:pathLst>
            </a:custGeom>
            <a:grpFill/>
            <a:ln w="9525" cap="flat">
              <a:noFill/>
              <a:prstDash val="solid"/>
              <a:miter/>
            </a:ln>
          </p:spPr>
          <p:txBody>
            <a:bodyPr rtlCol="0" anchor="ctr"/>
            <a:lstStyle/>
            <a:p>
              <a:endParaRPr lang="fr-FR" dirty="0"/>
            </a:p>
          </p:txBody>
        </p:sp>
      </p:grpSp>
      <p:sp>
        <p:nvSpPr>
          <p:cNvPr id="10" name="Espace réservé du numéro de diapositive 9">
            <a:extLst>
              <a:ext uri="{FF2B5EF4-FFF2-40B4-BE49-F238E27FC236}">
                <a16:creationId xmlns:a16="http://schemas.microsoft.com/office/drawing/2014/main" id="{91A7E33E-EFFD-4ECA-B675-CED70E08C3CD}"/>
              </a:ext>
            </a:extLst>
          </p:cNvPr>
          <p:cNvSpPr>
            <a:spLocks noGrp="1"/>
          </p:cNvSpPr>
          <p:nvPr>
            <p:ph type="sldNum" sz="quarter" idx="19"/>
          </p:nvPr>
        </p:nvSpPr>
        <p:spPr/>
        <p:txBody>
          <a:bodyPr/>
          <a:lstStyle>
            <a:lvl1pPr>
              <a:defRPr>
                <a:solidFill>
                  <a:schemeClr val="bg1"/>
                </a:solidFill>
              </a:defRPr>
            </a:lvl1pPr>
          </a:lstStyle>
          <a:p>
            <a:fld id="{733122C9-A0B9-462F-8757-0847AD287B63}" type="slidenum">
              <a:rPr lang="fr-FR" smtClean="0"/>
              <a:pPr/>
              <a:t>‹N°›</a:t>
            </a:fld>
            <a:endParaRPr lang="fr-FR" dirty="0"/>
          </a:p>
        </p:txBody>
      </p:sp>
      <p:grpSp>
        <p:nvGrpSpPr>
          <p:cNvPr id="24" name="Groupe 23">
            <a:extLst>
              <a:ext uri="{FF2B5EF4-FFF2-40B4-BE49-F238E27FC236}">
                <a16:creationId xmlns:a16="http://schemas.microsoft.com/office/drawing/2014/main" id="{98AE072A-0DE3-445C-991B-1FF54D483686}"/>
              </a:ext>
            </a:extLst>
          </p:cNvPr>
          <p:cNvGrpSpPr/>
          <p:nvPr userDrawn="1"/>
        </p:nvGrpSpPr>
        <p:grpSpPr>
          <a:xfrm>
            <a:off x="8505825" y="180105"/>
            <a:ext cx="271463" cy="376632"/>
            <a:chOff x="2719388" y="0"/>
            <a:chExt cx="3708400" cy="5145088"/>
          </a:xfrm>
          <a:solidFill>
            <a:schemeClr val="bg1"/>
          </a:solidFill>
        </p:grpSpPr>
        <p:sp>
          <p:nvSpPr>
            <p:cNvPr id="25" name="Freeform 5">
              <a:extLst>
                <a:ext uri="{FF2B5EF4-FFF2-40B4-BE49-F238E27FC236}">
                  <a16:creationId xmlns:a16="http://schemas.microsoft.com/office/drawing/2014/main" id="{96EAAAE4-81CD-4923-9B00-96AA869903B0}"/>
                </a:ext>
              </a:extLst>
            </p:cNvPr>
            <p:cNvSpPr>
              <a:spLocks/>
            </p:cNvSpPr>
            <p:nvPr userDrawn="1"/>
          </p:nvSpPr>
          <p:spPr bwMode="auto">
            <a:xfrm>
              <a:off x="3552825" y="4416425"/>
              <a:ext cx="658813" cy="723900"/>
            </a:xfrm>
            <a:custGeom>
              <a:avLst/>
              <a:gdLst>
                <a:gd name="T0" fmla="*/ 258 w 434"/>
                <a:gd name="T1" fmla="*/ 0 h 477"/>
                <a:gd name="T2" fmla="*/ 92 w 434"/>
                <a:gd name="T3" fmla="*/ 67 h 477"/>
                <a:gd name="T4" fmla="*/ 92 w 434"/>
                <a:gd name="T5" fmla="*/ 0 h 477"/>
                <a:gd name="T6" fmla="*/ 0 w 434"/>
                <a:gd name="T7" fmla="*/ 0 h 477"/>
                <a:gd name="T8" fmla="*/ 0 w 434"/>
                <a:gd name="T9" fmla="*/ 477 h 477"/>
                <a:gd name="T10" fmla="*/ 92 w 434"/>
                <a:gd name="T11" fmla="*/ 477 h 477"/>
                <a:gd name="T12" fmla="*/ 92 w 434"/>
                <a:gd name="T13" fmla="*/ 187 h 477"/>
                <a:gd name="T14" fmla="*/ 241 w 434"/>
                <a:gd name="T15" fmla="*/ 76 h 477"/>
                <a:gd name="T16" fmla="*/ 342 w 434"/>
                <a:gd name="T17" fmla="*/ 161 h 477"/>
                <a:gd name="T18" fmla="*/ 342 w 434"/>
                <a:gd name="T19" fmla="*/ 161 h 477"/>
                <a:gd name="T20" fmla="*/ 342 w 434"/>
                <a:gd name="T21" fmla="*/ 477 h 477"/>
                <a:gd name="T22" fmla="*/ 434 w 434"/>
                <a:gd name="T23" fmla="*/ 477 h 477"/>
                <a:gd name="T24" fmla="*/ 434 w 434"/>
                <a:gd name="T25" fmla="*/ 161 h 477"/>
                <a:gd name="T26" fmla="*/ 258 w 434"/>
                <a:gd name="T27"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4" h="477">
                  <a:moveTo>
                    <a:pt x="258" y="0"/>
                  </a:moveTo>
                  <a:cubicBezTo>
                    <a:pt x="144" y="0"/>
                    <a:pt x="93" y="65"/>
                    <a:pt x="92" y="67"/>
                  </a:cubicBezTo>
                  <a:cubicBezTo>
                    <a:pt x="92" y="0"/>
                    <a:pt x="92" y="0"/>
                    <a:pt x="92" y="0"/>
                  </a:cubicBezTo>
                  <a:cubicBezTo>
                    <a:pt x="0" y="0"/>
                    <a:pt x="0" y="0"/>
                    <a:pt x="0" y="0"/>
                  </a:cubicBezTo>
                  <a:cubicBezTo>
                    <a:pt x="0" y="477"/>
                    <a:pt x="0" y="477"/>
                    <a:pt x="0" y="477"/>
                  </a:cubicBezTo>
                  <a:cubicBezTo>
                    <a:pt x="92" y="477"/>
                    <a:pt x="92" y="477"/>
                    <a:pt x="92" y="477"/>
                  </a:cubicBezTo>
                  <a:cubicBezTo>
                    <a:pt x="92" y="187"/>
                    <a:pt x="92" y="187"/>
                    <a:pt x="92" y="187"/>
                  </a:cubicBezTo>
                  <a:cubicBezTo>
                    <a:pt x="94" y="117"/>
                    <a:pt x="182" y="76"/>
                    <a:pt x="241" y="76"/>
                  </a:cubicBezTo>
                  <a:cubicBezTo>
                    <a:pt x="285" y="76"/>
                    <a:pt x="342" y="107"/>
                    <a:pt x="342" y="161"/>
                  </a:cubicBezTo>
                  <a:cubicBezTo>
                    <a:pt x="342" y="161"/>
                    <a:pt x="342" y="161"/>
                    <a:pt x="342" y="161"/>
                  </a:cubicBezTo>
                  <a:cubicBezTo>
                    <a:pt x="342" y="477"/>
                    <a:pt x="342" y="477"/>
                    <a:pt x="342" y="477"/>
                  </a:cubicBezTo>
                  <a:cubicBezTo>
                    <a:pt x="434" y="477"/>
                    <a:pt x="434" y="477"/>
                    <a:pt x="434" y="477"/>
                  </a:cubicBezTo>
                  <a:cubicBezTo>
                    <a:pt x="434" y="161"/>
                    <a:pt x="434" y="161"/>
                    <a:pt x="434" y="161"/>
                  </a:cubicBezTo>
                  <a:cubicBezTo>
                    <a:pt x="434" y="54"/>
                    <a:pt x="355" y="0"/>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6" name="Freeform 6">
              <a:extLst>
                <a:ext uri="{FF2B5EF4-FFF2-40B4-BE49-F238E27FC236}">
                  <a16:creationId xmlns:a16="http://schemas.microsoft.com/office/drawing/2014/main" id="{0BCD58C1-66D1-49A9-817D-EA1CCE188603}"/>
                </a:ext>
              </a:extLst>
            </p:cNvPr>
            <p:cNvSpPr>
              <a:spLocks/>
            </p:cNvSpPr>
            <p:nvPr userDrawn="1"/>
          </p:nvSpPr>
          <p:spPr bwMode="auto">
            <a:xfrm>
              <a:off x="5826125" y="4405313"/>
              <a:ext cx="601663" cy="738188"/>
            </a:xfrm>
            <a:custGeom>
              <a:avLst/>
              <a:gdLst>
                <a:gd name="T0" fmla="*/ 245 w 396"/>
                <a:gd name="T1" fmla="*/ 201 h 486"/>
                <a:gd name="T2" fmla="*/ 245 w 396"/>
                <a:gd name="T3" fmla="*/ 201 h 486"/>
                <a:gd name="T4" fmla="*/ 162 w 396"/>
                <a:gd name="T5" fmla="*/ 201 h 486"/>
                <a:gd name="T6" fmla="*/ 93 w 396"/>
                <a:gd name="T7" fmla="*/ 140 h 486"/>
                <a:gd name="T8" fmla="*/ 192 w 396"/>
                <a:gd name="T9" fmla="*/ 81 h 486"/>
                <a:gd name="T10" fmla="*/ 336 w 396"/>
                <a:gd name="T11" fmla="*/ 107 h 486"/>
                <a:gd name="T12" fmla="*/ 368 w 396"/>
                <a:gd name="T13" fmla="*/ 33 h 486"/>
                <a:gd name="T14" fmla="*/ 201 w 396"/>
                <a:gd name="T15" fmla="*/ 0 h 486"/>
                <a:gd name="T16" fmla="*/ 5 w 396"/>
                <a:gd name="T17" fmla="*/ 142 h 486"/>
                <a:gd name="T18" fmla="*/ 152 w 396"/>
                <a:gd name="T19" fmla="*/ 285 h 486"/>
                <a:gd name="T20" fmla="*/ 152 w 396"/>
                <a:gd name="T21" fmla="*/ 285 h 486"/>
                <a:gd name="T22" fmla="*/ 235 w 396"/>
                <a:gd name="T23" fmla="*/ 285 h 486"/>
                <a:gd name="T24" fmla="*/ 304 w 396"/>
                <a:gd name="T25" fmla="*/ 346 h 486"/>
                <a:gd name="T26" fmla="*/ 204 w 396"/>
                <a:gd name="T27" fmla="*/ 405 h 486"/>
                <a:gd name="T28" fmla="*/ 44 w 396"/>
                <a:gd name="T29" fmla="*/ 372 h 486"/>
                <a:gd name="T30" fmla="*/ 13 w 396"/>
                <a:gd name="T31" fmla="*/ 446 h 486"/>
                <a:gd name="T32" fmla="*/ 195 w 396"/>
                <a:gd name="T33" fmla="*/ 486 h 486"/>
                <a:gd name="T34" fmla="*/ 391 w 396"/>
                <a:gd name="T35" fmla="*/ 345 h 486"/>
                <a:gd name="T36" fmla="*/ 245 w 396"/>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6" h="486">
                  <a:moveTo>
                    <a:pt x="245" y="201"/>
                  </a:moveTo>
                  <a:cubicBezTo>
                    <a:pt x="245" y="201"/>
                    <a:pt x="245" y="201"/>
                    <a:pt x="245" y="201"/>
                  </a:cubicBezTo>
                  <a:cubicBezTo>
                    <a:pt x="162" y="201"/>
                    <a:pt x="162" y="201"/>
                    <a:pt x="162" y="201"/>
                  </a:cubicBezTo>
                  <a:cubicBezTo>
                    <a:pt x="115" y="201"/>
                    <a:pt x="91" y="183"/>
                    <a:pt x="93" y="140"/>
                  </a:cubicBezTo>
                  <a:cubicBezTo>
                    <a:pt x="95" y="95"/>
                    <a:pt x="144" y="81"/>
                    <a:pt x="192" y="81"/>
                  </a:cubicBezTo>
                  <a:cubicBezTo>
                    <a:pt x="261" y="81"/>
                    <a:pt x="312" y="98"/>
                    <a:pt x="336" y="107"/>
                  </a:cubicBezTo>
                  <a:cubicBezTo>
                    <a:pt x="368" y="33"/>
                    <a:pt x="368" y="33"/>
                    <a:pt x="368" y="33"/>
                  </a:cubicBezTo>
                  <a:cubicBezTo>
                    <a:pt x="341" y="21"/>
                    <a:pt x="282" y="0"/>
                    <a:pt x="201" y="0"/>
                  </a:cubicBezTo>
                  <a:cubicBezTo>
                    <a:pt x="121" y="0"/>
                    <a:pt x="10" y="32"/>
                    <a:pt x="5" y="142"/>
                  </a:cubicBezTo>
                  <a:cubicBezTo>
                    <a:pt x="0" y="248"/>
                    <a:pt x="74" y="283"/>
                    <a:pt x="152" y="285"/>
                  </a:cubicBezTo>
                  <a:cubicBezTo>
                    <a:pt x="152" y="285"/>
                    <a:pt x="152" y="285"/>
                    <a:pt x="152" y="285"/>
                  </a:cubicBezTo>
                  <a:cubicBezTo>
                    <a:pt x="235" y="285"/>
                    <a:pt x="235" y="285"/>
                    <a:pt x="235" y="285"/>
                  </a:cubicBezTo>
                  <a:cubicBezTo>
                    <a:pt x="281" y="285"/>
                    <a:pt x="306" y="303"/>
                    <a:pt x="304" y="346"/>
                  </a:cubicBezTo>
                  <a:cubicBezTo>
                    <a:pt x="302" y="391"/>
                    <a:pt x="253" y="405"/>
                    <a:pt x="204" y="405"/>
                  </a:cubicBezTo>
                  <a:cubicBezTo>
                    <a:pt x="106" y="405"/>
                    <a:pt x="44" y="372"/>
                    <a:pt x="44" y="372"/>
                  </a:cubicBezTo>
                  <a:cubicBezTo>
                    <a:pt x="13" y="446"/>
                    <a:pt x="13" y="446"/>
                    <a:pt x="13" y="446"/>
                  </a:cubicBezTo>
                  <a:cubicBezTo>
                    <a:pt x="13" y="446"/>
                    <a:pt x="83" y="486"/>
                    <a:pt x="195" y="486"/>
                  </a:cubicBezTo>
                  <a:cubicBezTo>
                    <a:pt x="276" y="486"/>
                    <a:pt x="387" y="454"/>
                    <a:pt x="391" y="345"/>
                  </a:cubicBezTo>
                  <a:cubicBezTo>
                    <a:pt x="396" y="238"/>
                    <a:pt x="322" y="203"/>
                    <a:pt x="245"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7" name="Freeform 7">
              <a:extLst>
                <a:ext uri="{FF2B5EF4-FFF2-40B4-BE49-F238E27FC236}">
                  <a16:creationId xmlns:a16="http://schemas.microsoft.com/office/drawing/2014/main" id="{1AE8DB6E-B1F5-4293-BB50-9FC333A20607}"/>
                </a:ext>
              </a:extLst>
            </p:cNvPr>
            <p:cNvSpPr>
              <a:spLocks noEditPoints="1"/>
            </p:cNvSpPr>
            <p:nvPr userDrawn="1"/>
          </p:nvSpPr>
          <p:spPr bwMode="auto">
            <a:xfrm>
              <a:off x="5026025" y="4402138"/>
              <a:ext cx="700088" cy="742950"/>
            </a:xfrm>
            <a:custGeom>
              <a:avLst/>
              <a:gdLst>
                <a:gd name="T0" fmla="*/ 234 w 460"/>
                <a:gd name="T1" fmla="*/ 0 h 489"/>
                <a:gd name="T2" fmla="*/ 0 w 460"/>
                <a:gd name="T3" fmla="*/ 249 h 489"/>
                <a:gd name="T4" fmla="*/ 256 w 460"/>
                <a:gd name="T5" fmla="*/ 489 h 489"/>
                <a:gd name="T6" fmla="*/ 437 w 460"/>
                <a:gd name="T7" fmla="*/ 449 h 489"/>
                <a:gd name="T8" fmla="*/ 403 w 460"/>
                <a:gd name="T9" fmla="*/ 378 h 489"/>
                <a:gd name="T10" fmla="*/ 253 w 460"/>
                <a:gd name="T11" fmla="*/ 408 h 489"/>
                <a:gd name="T12" fmla="*/ 96 w 460"/>
                <a:gd name="T13" fmla="*/ 285 h 489"/>
                <a:gd name="T14" fmla="*/ 367 w 460"/>
                <a:gd name="T15" fmla="*/ 285 h 489"/>
                <a:gd name="T16" fmla="*/ 460 w 460"/>
                <a:gd name="T17" fmla="*/ 285 h 489"/>
                <a:gd name="T18" fmla="*/ 460 w 460"/>
                <a:gd name="T19" fmla="*/ 243 h 489"/>
                <a:gd name="T20" fmla="*/ 234 w 460"/>
                <a:gd name="T21" fmla="*/ 0 h 489"/>
                <a:gd name="T22" fmla="*/ 97 w 460"/>
                <a:gd name="T23" fmla="*/ 209 h 489"/>
                <a:gd name="T24" fmla="*/ 238 w 460"/>
                <a:gd name="T25" fmla="*/ 79 h 489"/>
                <a:gd name="T26" fmla="*/ 366 w 460"/>
                <a:gd name="T27" fmla="*/ 209 h 489"/>
                <a:gd name="T28" fmla="*/ 97 w 460"/>
                <a:gd name="T29" fmla="*/ 2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0" h="489">
                  <a:moveTo>
                    <a:pt x="234" y="0"/>
                  </a:moveTo>
                  <a:cubicBezTo>
                    <a:pt x="101" y="0"/>
                    <a:pt x="0" y="77"/>
                    <a:pt x="0" y="249"/>
                  </a:cubicBezTo>
                  <a:cubicBezTo>
                    <a:pt x="0" y="421"/>
                    <a:pt x="127" y="489"/>
                    <a:pt x="256" y="489"/>
                  </a:cubicBezTo>
                  <a:cubicBezTo>
                    <a:pt x="375" y="489"/>
                    <a:pt x="437" y="449"/>
                    <a:pt x="437" y="449"/>
                  </a:cubicBezTo>
                  <a:cubicBezTo>
                    <a:pt x="403" y="378"/>
                    <a:pt x="403" y="378"/>
                    <a:pt x="403" y="378"/>
                  </a:cubicBezTo>
                  <a:cubicBezTo>
                    <a:pt x="403" y="378"/>
                    <a:pt x="357" y="408"/>
                    <a:pt x="253" y="408"/>
                  </a:cubicBezTo>
                  <a:cubicBezTo>
                    <a:pt x="182" y="408"/>
                    <a:pt x="106" y="386"/>
                    <a:pt x="96" y="285"/>
                  </a:cubicBezTo>
                  <a:cubicBezTo>
                    <a:pt x="367" y="285"/>
                    <a:pt x="367" y="285"/>
                    <a:pt x="367" y="285"/>
                  </a:cubicBezTo>
                  <a:cubicBezTo>
                    <a:pt x="460" y="285"/>
                    <a:pt x="460" y="285"/>
                    <a:pt x="460" y="285"/>
                  </a:cubicBezTo>
                  <a:cubicBezTo>
                    <a:pt x="460" y="243"/>
                    <a:pt x="460" y="243"/>
                    <a:pt x="460" y="243"/>
                  </a:cubicBezTo>
                  <a:cubicBezTo>
                    <a:pt x="460" y="87"/>
                    <a:pt x="388" y="0"/>
                    <a:pt x="234" y="0"/>
                  </a:cubicBezTo>
                  <a:close/>
                  <a:moveTo>
                    <a:pt x="97" y="209"/>
                  </a:moveTo>
                  <a:cubicBezTo>
                    <a:pt x="108" y="108"/>
                    <a:pt x="159" y="79"/>
                    <a:pt x="238" y="79"/>
                  </a:cubicBezTo>
                  <a:cubicBezTo>
                    <a:pt x="322" y="79"/>
                    <a:pt x="360" y="119"/>
                    <a:pt x="366" y="209"/>
                  </a:cubicBezTo>
                  <a:lnTo>
                    <a:pt x="97"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8" name="Freeform 8">
              <a:extLst>
                <a:ext uri="{FF2B5EF4-FFF2-40B4-BE49-F238E27FC236}">
                  <a16:creationId xmlns:a16="http://schemas.microsoft.com/office/drawing/2014/main" id="{7EC8E473-602C-4ABE-8E74-27DE0B256877}"/>
                </a:ext>
              </a:extLst>
            </p:cNvPr>
            <p:cNvSpPr>
              <a:spLocks/>
            </p:cNvSpPr>
            <p:nvPr userDrawn="1"/>
          </p:nvSpPr>
          <p:spPr bwMode="auto">
            <a:xfrm>
              <a:off x="4335463" y="4405313"/>
              <a:ext cx="600075" cy="738188"/>
            </a:xfrm>
            <a:custGeom>
              <a:avLst/>
              <a:gdLst>
                <a:gd name="T0" fmla="*/ 244 w 395"/>
                <a:gd name="T1" fmla="*/ 201 h 486"/>
                <a:gd name="T2" fmla="*/ 244 w 395"/>
                <a:gd name="T3" fmla="*/ 201 h 486"/>
                <a:gd name="T4" fmla="*/ 161 w 395"/>
                <a:gd name="T5" fmla="*/ 201 h 486"/>
                <a:gd name="T6" fmla="*/ 92 w 395"/>
                <a:gd name="T7" fmla="*/ 140 h 486"/>
                <a:gd name="T8" fmla="*/ 191 w 395"/>
                <a:gd name="T9" fmla="*/ 81 h 486"/>
                <a:gd name="T10" fmla="*/ 336 w 395"/>
                <a:gd name="T11" fmla="*/ 107 h 486"/>
                <a:gd name="T12" fmla="*/ 367 w 395"/>
                <a:gd name="T13" fmla="*/ 33 h 486"/>
                <a:gd name="T14" fmla="*/ 201 w 395"/>
                <a:gd name="T15" fmla="*/ 0 h 486"/>
                <a:gd name="T16" fmla="*/ 4 w 395"/>
                <a:gd name="T17" fmla="*/ 142 h 486"/>
                <a:gd name="T18" fmla="*/ 151 w 395"/>
                <a:gd name="T19" fmla="*/ 285 h 486"/>
                <a:gd name="T20" fmla="*/ 151 w 395"/>
                <a:gd name="T21" fmla="*/ 285 h 486"/>
                <a:gd name="T22" fmla="*/ 234 w 395"/>
                <a:gd name="T23" fmla="*/ 285 h 486"/>
                <a:gd name="T24" fmla="*/ 303 w 395"/>
                <a:gd name="T25" fmla="*/ 346 h 486"/>
                <a:gd name="T26" fmla="*/ 203 w 395"/>
                <a:gd name="T27" fmla="*/ 405 h 486"/>
                <a:gd name="T28" fmla="*/ 44 w 395"/>
                <a:gd name="T29" fmla="*/ 372 h 486"/>
                <a:gd name="T30" fmla="*/ 12 w 395"/>
                <a:gd name="T31" fmla="*/ 446 h 486"/>
                <a:gd name="T32" fmla="*/ 194 w 395"/>
                <a:gd name="T33" fmla="*/ 486 h 486"/>
                <a:gd name="T34" fmla="*/ 391 w 395"/>
                <a:gd name="T35" fmla="*/ 345 h 486"/>
                <a:gd name="T36" fmla="*/ 244 w 395"/>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5" h="486">
                  <a:moveTo>
                    <a:pt x="244" y="201"/>
                  </a:moveTo>
                  <a:cubicBezTo>
                    <a:pt x="244" y="201"/>
                    <a:pt x="244" y="201"/>
                    <a:pt x="244" y="201"/>
                  </a:cubicBezTo>
                  <a:cubicBezTo>
                    <a:pt x="161" y="201"/>
                    <a:pt x="161" y="201"/>
                    <a:pt x="161" y="201"/>
                  </a:cubicBezTo>
                  <a:cubicBezTo>
                    <a:pt x="115" y="201"/>
                    <a:pt x="90" y="183"/>
                    <a:pt x="92" y="140"/>
                  </a:cubicBezTo>
                  <a:cubicBezTo>
                    <a:pt x="94" y="95"/>
                    <a:pt x="143" y="81"/>
                    <a:pt x="191" y="81"/>
                  </a:cubicBezTo>
                  <a:cubicBezTo>
                    <a:pt x="260" y="81"/>
                    <a:pt x="311" y="98"/>
                    <a:pt x="336" y="107"/>
                  </a:cubicBezTo>
                  <a:cubicBezTo>
                    <a:pt x="367" y="33"/>
                    <a:pt x="367" y="33"/>
                    <a:pt x="367" y="33"/>
                  </a:cubicBezTo>
                  <a:cubicBezTo>
                    <a:pt x="341" y="21"/>
                    <a:pt x="282" y="0"/>
                    <a:pt x="201" y="0"/>
                  </a:cubicBezTo>
                  <a:cubicBezTo>
                    <a:pt x="120" y="0"/>
                    <a:pt x="9" y="32"/>
                    <a:pt x="4" y="142"/>
                  </a:cubicBezTo>
                  <a:cubicBezTo>
                    <a:pt x="0" y="248"/>
                    <a:pt x="74" y="283"/>
                    <a:pt x="151" y="285"/>
                  </a:cubicBezTo>
                  <a:cubicBezTo>
                    <a:pt x="151" y="285"/>
                    <a:pt x="151" y="285"/>
                    <a:pt x="151" y="285"/>
                  </a:cubicBezTo>
                  <a:cubicBezTo>
                    <a:pt x="234" y="285"/>
                    <a:pt x="234" y="285"/>
                    <a:pt x="234" y="285"/>
                  </a:cubicBezTo>
                  <a:cubicBezTo>
                    <a:pt x="280" y="285"/>
                    <a:pt x="305" y="303"/>
                    <a:pt x="303" y="346"/>
                  </a:cubicBezTo>
                  <a:cubicBezTo>
                    <a:pt x="301" y="391"/>
                    <a:pt x="252" y="405"/>
                    <a:pt x="203" y="405"/>
                  </a:cubicBezTo>
                  <a:cubicBezTo>
                    <a:pt x="105" y="405"/>
                    <a:pt x="44" y="372"/>
                    <a:pt x="44" y="372"/>
                  </a:cubicBezTo>
                  <a:cubicBezTo>
                    <a:pt x="12" y="446"/>
                    <a:pt x="12" y="446"/>
                    <a:pt x="12" y="446"/>
                  </a:cubicBezTo>
                  <a:cubicBezTo>
                    <a:pt x="12" y="446"/>
                    <a:pt x="83" y="486"/>
                    <a:pt x="194" y="486"/>
                  </a:cubicBezTo>
                  <a:cubicBezTo>
                    <a:pt x="275" y="486"/>
                    <a:pt x="386" y="454"/>
                    <a:pt x="391" y="345"/>
                  </a:cubicBezTo>
                  <a:cubicBezTo>
                    <a:pt x="395" y="238"/>
                    <a:pt x="321" y="203"/>
                    <a:pt x="244"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9" name="Freeform 9">
              <a:extLst>
                <a:ext uri="{FF2B5EF4-FFF2-40B4-BE49-F238E27FC236}">
                  <a16:creationId xmlns:a16="http://schemas.microsoft.com/office/drawing/2014/main" id="{64FE414C-3DB9-4FE9-B834-0A39C9D48ABF}"/>
                </a:ext>
              </a:extLst>
            </p:cNvPr>
            <p:cNvSpPr>
              <a:spLocks noEditPoints="1"/>
            </p:cNvSpPr>
            <p:nvPr userDrawn="1"/>
          </p:nvSpPr>
          <p:spPr bwMode="auto">
            <a:xfrm>
              <a:off x="2719388" y="4406900"/>
              <a:ext cx="671513" cy="735013"/>
            </a:xfrm>
            <a:custGeom>
              <a:avLst/>
              <a:gdLst>
                <a:gd name="T0" fmla="*/ 220 w 442"/>
                <a:gd name="T1" fmla="*/ 0 h 484"/>
                <a:gd name="T2" fmla="*/ 39 w 442"/>
                <a:gd name="T3" fmla="*/ 30 h 484"/>
                <a:gd name="T4" fmla="*/ 75 w 442"/>
                <a:gd name="T5" fmla="*/ 104 h 484"/>
                <a:gd name="T6" fmla="*/ 230 w 442"/>
                <a:gd name="T7" fmla="*/ 81 h 484"/>
                <a:gd name="T8" fmla="*/ 350 w 442"/>
                <a:gd name="T9" fmla="*/ 168 h 484"/>
                <a:gd name="T10" fmla="*/ 350 w 442"/>
                <a:gd name="T11" fmla="*/ 196 h 484"/>
                <a:gd name="T12" fmla="*/ 168 w 442"/>
                <a:gd name="T13" fmla="*/ 196 h 484"/>
                <a:gd name="T14" fmla="*/ 0 w 442"/>
                <a:gd name="T15" fmla="*/ 339 h 484"/>
                <a:gd name="T16" fmla="*/ 181 w 442"/>
                <a:gd name="T17" fmla="*/ 484 h 484"/>
                <a:gd name="T18" fmla="*/ 350 w 442"/>
                <a:gd name="T19" fmla="*/ 417 h 484"/>
                <a:gd name="T20" fmla="*/ 350 w 442"/>
                <a:gd name="T21" fmla="*/ 484 h 484"/>
                <a:gd name="T22" fmla="*/ 442 w 442"/>
                <a:gd name="T23" fmla="*/ 484 h 484"/>
                <a:gd name="T24" fmla="*/ 442 w 442"/>
                <a:gd name="T25" fmla="*/ 142 h 484"/>
                <a:gd name="T26" fmla="*/ 220 w 442"/>
                <a:gd name="T27" fmla="*/ 0 h 484"/>
                <a:gd name="T28" fmla="*/ 350 w 442"/>
                <a:gd name="T29" fmla="*/ 295 h 484"/>
                <a:gd name="T30" fmla="*/ 198 w 442"/>
                <a:gd name="T31" fmla="*/ 407 h 484"/>
                <a:gd name="T32" fmla="*/ 95 w 442"/>
                <a:gd name="T33" fmla="*/ 338 h 484"/>
                <a:gd name="T34" fmla="*/ 173 w 442"/>
                <a:gd name="T35" fmla="*/ 269 h 484"/>
                <a:gd name="T36" fmla="*/ 350 w 442"/>
                <a:gd name="T37" fmla="*/ 269 h 484"/>
                <a:gd name="T38" fmla="*/ 350 w 442"/>
                <a:gd name="T39" fmla="*/ 29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484">
                  <a:moveTo>
                    <a:pt x="220" y="0"/>
                  </a:moveTo>
                  <a:cubicBezTo>
                    <a:pt x="135" y="0"/>
                    <a:pt x="72" y="18"/>
                    <a:pt x="39" y="30"/>
                  </a:cubicBezTo>
                  <a:cubicBezTo>
                    <a:pt x="75" y="104"/>
                    <a:pt x="75" y="104"/>
                    <a:pt x="75" y="104"/>
                  </a:cubicBezTo>
                  <a:cubicBezTo>
                    <a:pt x="105" y="95"/>
                    <a:pt x="159" y="81"/>
                    <a:pt x="230" y="81"/>
                  </a:cubicBezTo>
                  <a:cubicBezTo>
                    <a:pt x="285" y="81"/>
                    <a:pt x="350" y="96"/>
                    <a:pt x="350" y="168"/>
                  </a:cubicBezTo>
                  <a:cubicBezTo>
                    <a:pt x="350" y="168"/>
                    <a:pt x="350" y="194"/>
                    <a:pt x="350" y="196"/>
                  </a:cubicBezTo>
                  <a:cubicBezTo>
                    <a:pt x="168" y="196"/>
                    <a:pt x="168" y="196"/>
                    <a:pt x="168" y="196"/>
                  </a:cubicBezTo>
                  <a:cubicBezTo>
                    <a:pt x="75" y="196"/>
                    <a:pt x="0" y="229"/>
                    <a:pt x="0" y="339"/>
                  </a:cubicBezTo>
                  <a:cubicBezTo>
                    <a:pt x="0" y="438"/>
                    <a:pt x="81" y="484"/>
                    <a:pt x="181" y="484"/>
                  </a:cubicBezTo>
                  <a:cubicBezTo>
                    <a:pt x="298" y="484"/>
                    <a:pt x="350" y="417"/>
                    <a:pt x="350" y="417"/>
                  </a:cubicBezTo>
                  <a:cubicBezTo>
                    <a:pt x="350" y="484"/>
                    <a:pt x="350" y="484"/>
                    <a:pt x="350" y="484"/>
                  </a:cubicBezTo>
                  <a:cubicBezTo>
                    <a:pt x="442" y="484"/>
                    <a:pt x="442" y="484"/>
                    <a:pt x="442" y="484"/>
                  </a:cubicBezTo>
                  <a:cubicBezTo>
                    <a:pt x="442" y="142"/>
                    <a:pt x="442" y="142"/>
                    <a:pt x="442" y="142"/>
                  </a:cubicBezTo>
                  <a:cubicBezTo>
                    <a:pt x="437" y="32"/>
                    <a:pt x="311" y="0"/>
                    <a:pt x="220" y="0"/>
                  </a:cubicBezTo>
                  <a:close/>
                  <a:moveTo>
                    <a:pt x="350" y="295"/>
                  </a:moveTo>
                  <a:cubicBezTo>
                    <a:pt x="350" y="366"/>
                    <a:pt x="258" y="407"/>
                    <a:pt x="198" y="407"/>
                  </a:cubicBezTo>
                  <a:cubicBezTo>
                    <a:pt x="153" y="407"/>
                    <a:pt x="95" y="392"/>
                    <a:pt x="95" y="338"/>
                  </a:cubicBezTo>
                  <a:cubicBezTo>
                    <a:pt x="95" y="284"/>
                    <a:pt x="126" y="269"/>
                    <a:pt x="173" y="269"/>
                  </a:cubicBezTo>
                  <a:cubicBezTo>
                    <a:pt x="350" y="269"/>
                    <a:pt x="350" y="269"/>
                    <a:pt x="350" y="269"/>
                  </a:cubicBezTo>
                  <a:lnTo>
                    <a:pt x="350"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0" name="Freeform 10">
              <a:extLst>
                <a:ext uri="{FF2B5EF4-FFF2-40B4-BE49-F238E27FC236}">
                  <a16:creationId xmlns:a16="http://schemas.microsoft.com/office/drawing/2014/main" id="{CCE5207A-3E84-4DC4-A07C-47027DA0FFA6}"/>
                </a:ext>
              </a:extLst>
            </p:cNvPr>
            <p:cNvSpPr>
              <a:spLocks/>
            </p:cNvSpPr>
            <p:nvPr userDrawn="1"/>
          </p:nvSpPr>
          <p:spPr bwMode="auto">
            <a:xfrm>
              <a:off x="3625850" y="0"/>
              <a:ext cx="1914525" cy="965200"/>
            </a:xfrm>
            <a:custGeom>
              <a:avLst/>
              <a:gdLst>
                <a:gd name="T0" fmla="*/ 1260 w 1260"/>
                <a:gd name="T1" fmla="*/ 183 h 636"/>
                <a:gd name="T2" fmla="*/ 632 w 1260"/>
                <a:gd name="T3" fmla="*/ 0 h 636"/>
                <a:gd name="T4" fmla="*/ 0 w 1260"/>
                <a:gd name="T5" fmla="*/ 174 h 636"/>
                <a:gd name="T6" fmla="*/ 630 w 1260"/>
                <a:gd name="T7" fmla="*/ 635 h 636"/>
                <a:gd name="T8" fmla="*/ 1260 w 1260"/>
                <a:gd name="T9" fmla="*/ 183 h 636"/>
              </a:gdLst>
              <a:ahLst/>
              <a:cxnLst>
                <a:cxn ang="0">
                  <a:pos x="T0" y="T1"/>
                </a:cxn>
                <a:cxn ang="0">
                  <a:pos x="T2" y="T3"/>
                </a:cxn>
                <a:cxn ang="0">
                  <a:pos x="T4" y="T5"/>
                </a:cxn>
                <a:cxn ang="0">
                  <a:pos x="T6" y="T7"/>
                </a:cxn>
                <a:cxn ang="0">
                  <a:pos x="T8" y="T9"/>
                </a:cxn>
              </a:cxnLst>
              <a:rect l="0" t="0" r="r" b="b"/>
              <a:pathLst>
                <a:path w="1260" h="636">
                  <a:moveTo>
                    <a:pt x="1260" y="183"/>
                  </a:moveTo>
                  <a:cubicBezTo>
                    <a:pt x="1088" y="73"/>
                    <a:pt x="862" y="0"/>
                    <a:pt x="632" y="0"/>
                  </a:cubicBezTo>
                  <a:cubicBezTo>
                    <a:pt x="418" y="0"/>
                    <a:pt x="197" y="52"/>
                    <a:pt x="0" y="174"/>
                  </a:cubicBezTo>
                  <a:cubicBezTo>
                    <a:pt x="0" y="174"/>
                    <a:pt x="269" y="634"/>
                    <a:pt x="630" y="635"/>
                  </a:cubicBezTo>
                  <a:cubicBezTo>
                    <a:pt x="992" y="636"/>
                    <a:pt x="1260" y="183"/>
                    <a:pt x="1260"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1" name="Freeform 11">
              <a:extLst>
                <a:ext uri="{FF2B5EF4-FFF2-40B4-BE49-F238E27FC236}">
                  <a16:creationId xmlns:a16="http://schemas.microsoft.com/office/drawing/2014/main" id="{77B6E331-2620-41C0-B97C-1B12164FD9AD}"/>
                </a:ext>
              </a:extLst>
            </p:cNvPr>
            <p:cNvSpPr>
              <a:spLocks/>
            </p:cNvSpPr>
            <p:nvPr userDrawn="1"/>
          </p:nvSpPr>
          <p:spPr bwMode="auto">
            <a:xfrm>
              <a:off x="2722563" y="436563"/>
              <a:ext cx="1201738" cy="1819275"/>
            </a:xfrm>
            <a:custGeom>
              <a:avLst/>
              <a:gdLst>
                <a:gd name="T0" fmla="*/ 438 w 791"/>
                <a:gd name="T1" fmla="*/ 0 h 1198"/>
                <a:gd name="T2" fmla="*/ 75 w 791"/>
                <a:gd name="T3" fmla="*/ 545 h 1198"/>
                <a:gd name="T4" fmla="*/ 52 w 791"/>
                <a:gd name="T5" fmla="*/ 1198 h 1198"/>
                <a:gd name="T6" fmla="*/ 679 w 791"/>
                <a:gd name="T7" fmla="*/ 742 h 1198"/>
                <a:gd name="T8" fmla="*/ 438 w 791"/>
                <a:gd name="T9" fmla="*/ 0 h 1198"/>
              </a:gdLst>
              <a:ahLst/>
              <a:cxnLst>
                <a:cxn ang="0">
                  <a:pos x="T0" y="T1"/>
                </a:cxn>
                <a:cxn ang="0">
                  <a:pos x="T2" y="T3"/>
                </a:cxn>
                <a:cxn ang="0">
                  <a:pos x="T4" y="T5"/>
                </a:cxn>
                <a:cxn ang="0">
                  <a:pos x="T6" y="T7"/>
                </a:cxn>
                <a:cxn ang="0">
                  <a:pos x="T8" y="T9"/>
                </a:cxn>
              </a:cxnLst>
              <a:rect l="0" t="0" r="r" b="b"/>
              <a:pathLst>
                <a:path w="791" h="1198">
                  <a:moveTo>
                    <a:pt x="438" y="0"/>
                  </a:moveTo>
                  <a:cubicBezTo>
                    <a:pt x="273" y="139"/>
                    <a:pt x="147" y="326"/>
                    <a:pt x="75" y="545"/>
                  </a:cubicBezTo>
                  <a:cubicBezTo>
                    <a:pt x="4" y="764"/>
                    <a:pt x="0" y="981"/>
                    <a:pt x="52" y="1198"/>
                  </a:cubicBezTo>
                  <a:cubicBezTo>
                    <a:pt x="52" y="1198"/>
                    <a:pt x="566" y="1086"/>
                    <a:pt x="679" y="742"/>
                  </a:cubicBezTo>
                  <a:cubicBezTo>
                    <a:pt x="791" y="399"/>
                    <a:pt x="438" y="0"/>
                    <a:pt x="4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2" name="Freeform 12">
              <a:extLst>
                <a:ext uri="{FF2B5EF4-FFF2-40B4-BE49-F238E27FC236}">
                  <a16:creationId xmlns:a16="http://schemas.microsoft.com/office/drawing/2014/main" id="{DA1FDC7C-42C8-4041-B97D-F2CA92B55788}"/>
                </a:ext>
              </a:extLst>
            </p:cNvPr>
            <p:cNvSpPr>
              <a:spLocks/>
            </p:cNvSpPr>
            <p:nvPr userDrawn="1"/>
          </p:nvSpPr>
          <p:spPr bwMode="auto">
            <a:xfrm>
              <a:off x="2882900" y="2185988"/>
              <a:ext cx="1622425" cy="1447800"/>
            </a:xfrm>
            <a:custGeom>
              <a:avLst/>
              <a:gdLst>
                <a:gd name="T0" fmla="*/ 0 w 1067"/>
                <a:gd name="T1" fmla="*/ 211 h 954"/>
                <a:gd name="T2" fmla="*/ 401 w 1067"/>
                <a:gd name="T3" fmla="*/ 726 h 954"/>
                <a:gd name="T4" fmla="*/ 1016 w 1067"/>
                <a:gd name="T5" fmla="*/ 954 h 954"/>
                <a:gd name="T6" fmla="*/ 775 w 1067"/>
                <a:gd name="T7" fmla="*/ 213 h 954"/>
                <a:gd name="T8" fmla="*/ 0 w 1067"/>
                <a:gd name="T9" fmla="*/ 211 h 954"/>
              </a:gdLst>
              <a:ahLst/>
              <a:cxnLst>
                <a:cxn ang="0">
                  <a:pos x="T0" y="T1"/>
                </a:cxn>
                <a:cxn ang="0">
                  <a:pos x="T2" y="T3"/>
                </a:cxn>
                <a:cxn ang="0">
                  <a:pos x="T4" y="T5"/>
                </a:cxn>
                <a:cxn ang="0">
                  <a:pos x="T6" y="T7"/>
                </a:cxn>
                <a:cxn ang="0">
                  <a:pos x="T8" y="T9"/>
                </a:cxn>
              </a:cxnLst>
              <a:rect l="0" t="0" r="r" b="b"/>
              <a:pathLst>
                <a:path w="1067" h="954">
                  <a:moveTo>
                    <a:pt x="0" y="211"/>
                  </a:moveTo>
                  <a:cubicBezTo>
                    <a:pt x="84" y="414"/>
                    <a:pt x="218" y="590"/>
                    <a:pt x="401" y="726"/>
                  </a:cubicBezTo>
                  <a:cubicBezTo>
                    <a:pt x="586" y="863"/>
                    <a:pt x="810" y="941"/>
                    <a:pt x="1016" y="954"/>
                  </a:cubicBezTo>
                  <a:cubicBezTo>
                    <a:pt x="1016" y="954"/>
                    <a:pt x="1067" y="426"/>
                    <a:pt x="775" y="213"/>
                  </a:cubicBezTo>
                  <a:cubicBezTo>
                    <a:pt x="483" y="0"/>
                    <a:pt x="0" y="211"/>
                    <a:pt x="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3" name="Freeform 13">
              <a:extLst>
                <a:ext uri="{FF2B5EF4-FFF2-40B4-BE49-F238E27FC236}">
                  <a16:creationId xmlns:a16="http://schemas.microsoft.com/office/drawing/2014/main" id="{B7F7052C-55C2-4219-9B97-3B0041EC6A8C}"/>
                </a:ext>
              </a:extLst>
            </p:cNvPr>
            <p:cNvSpPr>
              <a:spLocks/>
            </p:cNvSpPr>
            <p:nvPr userDrawn="1"/>
          </p:nvSpPr>
          <p:spPr bwMode="auto">
            <a:xfrm>
              <a:off x="4635500" y="2182813"/>
              <a:ext cx="1627188" cy="1450975"/>
            </a:xfrm>
            <a:custGeom>
              <a:avLst/>
              <a:gdLst>
                <a:gd name="T0" fmla="*/ 58 w 1071"/>
                <a:gd name="T1" fmla="*/ 956 h 956"/>
                <a:gd name="T2" fmla="*/ 669 w 1071"/>
                <a:gd name="T3" fmla="*/ 725 h 956"/>
                <a:gd name="T4" fmla="*/ 1071 w 1071"/>
                <a:gd name="T5" fmla="*/ 207 h 956"/>
                <a:gd name="T6" fmla="*/ 291 w 1071"/>
                <a:gd name="T7" fmla="*/ 215 h 956"/>
                <a:gd name="T8" fmla="*/ 58 w 1071"/>
                <a:gd name="T9" fmla="*/ 956 h 956"/>
              </a:gdLst>
              <a:ahLst/>
              <a:cxnLst>
                <a:cxn ang="0">
                  <a:pos x="T0" y="T1"/>
                </a:cxn>
                <a:cxn ang="0">
                  <a:pos x="T2" y="T3"/>
                </a:cxn>
                <a:cxn ang="0">
                  <a:pos x="T4" y="T5"/>
                </a:cxn>
                <a:cxn ang="0">
                  <a:pos x="T6" y="T7"/>
                </a:cxn>
                <a:cxn ang="0">
                  <a:pos x="T8" y="T9"/>
                </a:cxn>
              </a:cxnLst>
              <a:rect l="0" t="0" r="r" b="b"/>
              <a:pathLst>
                <a:path w="1071" h="956">
                  <a:moveTo>
                    <a:pt x="58" y="956"/>
                  </a:moveTo>
                  <a:cubicBezTo>
                    <a:pt x="289" y="933"/>
                    <a:pt x="482" y="860"/>
                    <a:pt x="669" y="725"/>
                  </a:cubicBezTo>
                  <a:cubicBezTo>
                    <a:pt x="850" y="594"/>
                    <a:pt x="987" y="409"/>
                    <a:pt x="1071" y="207"/>
                  </a:cubicBezTo>
                  <a:cubicBezTo>
                    <a:pt x="1071" y="207"/>
                    <a:pt x="581" y="0"/>
                    <a:pt x="291" y="215"/>
                  </a:cubicBezTo>
                  <a:cubicBezTo>
                    <a:pt x="0" y="431"/>
                    <a:pt x="58" y="956"/>
                    <a:pt x="58" y="9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4" name="Freeform 14">
              <a:extLst>
                <a:ext uri="{FF2B5EF4-FFF2-40B4-BE49-F238E27FC236}">
                  <a16:creationId xmlns:a16="http://schemas.microsoft.com/office/drawing/2014/main" id="{CD66E80E-6FF0-460D-B6F3-3BFD4976318D}"/>
                </a:ext>
              </a:extLst>
            </p:cNvPr>
            <p:cNvSpPr>
              <a:spLocks/>
            </p:cNvSpPr>
            <p:nvPr userDrawn="1"/>
          </p:nvSpPr>
          <p:spPr bwMode="auto">
            <a:xfrm>
              <a:off x="5219700" y="439738"/>
              <a:ext cx="1195388" cy="1819275"/>
            </a:xfrm>
            <a:custGeom>
              <a:avLst/>
              <a:gdLst>
                <a:gd name="T0" fmla="*/ 737 w 787"/>
                <a:gd name="T1" fmla="*/ 1198 h 1198"/>
                <a:gd name="T2" fmla="*/ 715 w 787"/>
                <a:gd name="T3" fmla="*/ 544 h 1198"/>
                <a:gd name="T4" fmla="*/ 355 w 787"/>
                <a:gd name="T5" fmla="*/ 0 h 1198"/>
                <a:gd name="T6" fmla="*/ 111 w 787"/>
                <a:gd name="T7" fmla="*/ 739 h 1198"/>
                <a:gd name="T8" fmla="*/ 737 w 787"/>
                <a:gd name="T9" fmla="*/ 1198 h 1198"/>
              </a:gdLst>
              <a:ahLst/>
              <a:cxnLst>
                <a:cxn ang="0">
                  <a:pos x="T0" y="T1"/>
                </a:cxn>
                <a:cxn ang="0">
                  <a:pos x="T2" y="T3"/>
                </a:cxn>
                <a:cxn ang="0">
                  <a:pos x="T4" y="T5"/>
                </a:cxn>
                <a:cxn ang="0">
                  <a:pos x="T6" y="T7"/>
                </a:cxn>
                <a:cxn ang="0">
                  <a:pos x="T8" y="T9"/>
                </a:cxn>
              </a:cxnLst>
              <a:rect l="0" t="0" r="r" b="b"/>
              <a:pathLst>
                <a:path w="787" h="1198">
                  <a:moveTo>
                    <a:pt x="737" y="1198"/>
                  </a:moveTo>
                  <a:cubicBezTo>
                    <a:pt x="787" y="991"/>
                    <a:pt x="786" y="764"/>
                    <a:pt x="715" y="544"/>
                  </a:cubicBezTo>
                  <a:cubicBezTo>
                    <a:pt x="645" y="325"/>
                    <a:pt x="518" y="144"/>
                    <a:pt x="355" y="0"/>
                  </a:cubicBezTo>
                  <a:cubicBezTo>
                    <a:pt x="355" y="0"/>
                    <a:pt x="0" y="395"/>
                    <a:pt x="111" y="739"/>
                  </a:cubicBezTo>
                  <a:cubicBezTo>
                    <a:pt x="222" y="1083"/>
                    <a:pt x="737" y="1198"/>
                    <a:pt x="737" y="1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sp>
        <p:nvSpPr>
          <p:cNvPr id="23"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None/>
              <a:defRPr sz="3250">
                <a:solidFill>
                  <a:schemeClr val="bg1"/>
                </a:solidFill>
              </a:defRPr>
            </a:lvl1pPr>
          </a:lstStyle>
          <a:p>
            <a:r>
              <a:rPr lang="fr-FR" dirty="0" smtClean="0"/>
              <a:t>1. Titre de partie</a:t>
            </a:r>
            <a:endParaRPr lang="fr-FR" dirty="0"/>
          </a:p>
        </p:txBody>
      </p:sp>
      <p:sp>
        <p:nvSpPr>
          <p:cNvPr id="35" name="Espace réservé de la date 4">
            <a:extLst>
              <a:ext uri="{FF2B5EF4-FFF2-40B4-BE49-F238E27FC236}">
                <a16:creationId xmlns:a16="http://schemas.microsoft.com/office/drawing/2014/main" id="{979B2E0D-EA57-4BD7-9C3E-D26051B48C10}"/>
              </a:ext>
            </a:extLst>
          </p:cNvPr>
          <p:cNvSpPr>
            <a:spLocks noGrp="1"/>
          </p:cNvSpPr>
          <p:nvPr>
            <p:ph type="dt" sz="half" idx="17"/>
          </p:nvPr>
        </p:nvSpPr>
        <p:spPr>
          <a:xfrm>
            <a:off x="7699725" y="4659675"/>
            <a:ext cx="1170000" cy="211929"/>
          </a:xfrm>
        </p:spPr>
        <p:txBody>
          <a:bodyPr/>
          <a:lstStyle>
            <a:lvl1pPr>
              <a:defRPr>
                <a:solidFill>
                  <a:schemeClr val="bg1"/>
                </a:solidFill>
              </a:defRPr>
            </a:lvl1pPr>
          </a:lstStyle>
          <a:p>
            <a:pPr algn="r"/>
            <a:r>
              <a:rPr lang="fr-FR" cap="all" dirty="0" smtClean="0"/>
              <a:t>XX/XX/2021</a:t>
            </a:r>
            <a:endParaRPr lang="fr-FR" cap="all" dirty="0"/>
          </a:p>
        </p:txBody>
      </p:sp>
      <p:sp>
        <p:nvSpPr>
          <p:cNvPr id="36" name="Espace réservé du pied de page 8">
            <a:extLst>
              <a:ext uri="{FF2B5EF4-FFF2-40B4-BE49-F238E27FC236}">
                <a16:creationId xmlns:a16="http://schemas.microsoft.com/office/drawing/2014/main" id="{FFFB696E-EECC-4454-8ED3-CA5C36E3B320}"/>
              </a:ext>
            </a:extLst>
          </p:cNvPr>
          <p:cNvSpPr>
            <a:spLocks noGrp="1"/>
          </p:cNvSpPr>
          <p:nvPr>
            <p:ph type="ftr" sz="quarter" idx="18"/>
          </p:nvPr>
        </p:nvSpPr>
        <p:spPr>
          <a:xfrm>
            <a:off x="275431" y="4659982"/>
            <a:ext cx="3086100" cy="211622"/>
          </a:xfrm>
        </p:spPr>
        <p:txBody>
          <a:bodyPr/>
          <a:lstStyle>
            <a:lvl1pPr>
              <a:defRPr>
                <a:solidFill>
                  <a:schemeClr val="bg1"/>
                </a:solidFill>
              </a:defRPr>
            </a:lvl1pPr>
          </a:lstStyle>
          <a:p>
            <a:r>
              <a:rPr lang="fr-FR" dirty="0" smtClean="0"/>
              <a:t>Titre de la présentation sur une seule ligne</a:t>
            </a:r>
            <a:endParaRPr lang="fr-FR" dirty="0"/>
          </a:p>
        </p:txBody>
      </p:sp>
    </p:spTree>
    <p:extLst>
      <p:ext uri="{BB962C8B-B14F-4D97-AF65-F5344CB8AC3E}">
        <p14:creationId xmlns:p14="http://schemas.microsoft.com/office/powerpoint/2010/main" val="18442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 de titre 5">
    <p:bg>
      <p:bgPr>
        <a:solidFill>
          <a:schemeClr val="accent2"/>
        </a:solidFill>
        <a:effectLst/>
      </p:bgPr>
    </p:bg>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91A7E33E-EFFD-4ECA-B675-CED70E08C3CD}"/>
              </a:ext>
            </a:extLst>
          </p:cNvPr>
          <p:cNvSpPr>
            <a:spLocks noGrp="1"/>
          </p:cNvSpPr>
          <p:nvPr>
            <p:ph type="sldNum" sz="quarter" idx="19"/>
          </p:nvPr>
        </p:nvSpPr>
        <p:spPr/>
        <p:txBody>
          <a:bodyPr/>
          <a:lstStyle>
            <a:lvl1pPr>
              <a:defRPr>
                <a:solidFill>
                  <a:schemeClr val="bg1"/>
                </a:solidFill>
              </a:defRPr>
            </a:lvl1pPr>
          </a:lstStyle>
          <a:p>
            <a:fld id="{733122C9-A0B9-462F-8757-0847AD287B63}" type="slidenum">
              <a:rPr lang="fr-FR" smtClean="0"/>
              <a:pPr/>
              <a:t>‹N°›</a:t>
            </a:fld>
            <a:endParaRPr lang="fr-FR" dirty="0"/>
          </a:p>
        </p:txBody>
      </p:sp>
      <p:grpSp>
        <p:nvGrpSpPr>
          <p:cNvPr id="24" name="Groupe 23">
            <a:extLst>
              <a:ext uri="{FF2B5EF4-FFF2-40B4-BE49-F238E27FC236}">
                <a16:creationId xmlns:a16="http://schemas.microsoft.com/office/drawing/2014/main" id="{98AE072A-0DE3-445C-991B-1FF54D483686}"/>
              </a:ext>
            </a:extLst>
          </p:cNvPr>
          <p:cNvGrpSpPr/>
          <p:nvPr userDrawn="1"/>
        </p:nvGrpSpPr>
        <p:grpSpPr>
          <a:xfrm>
            <a:off x="8505825" y="180105"/>
            <a:ext cx="271463" cy="376632"/>
            <a:chOff x="2719388" y="0"/>
            <a:chExt cx="3708400" cy="5145088"/>
          </a:xfrm>
          <a:solidFill>
            <a:schemeClr val="bg1"/>
          </a:solidFill>
        </p:grpSpPr>
        <p:sp>
          <p:nvSpPr>
            <p:cNvPr id="25" name="Freeform 5">
              <a:extLst>
                <a:ext uri="{FF2B5EF4-FFF2-40B4-BE49-F238E27FC236}">
                  <a16:creationId xmlns:a16="http://schemas.microsoft.com/office/drawing/2014/main" id="{96EAAAE4-81CD-4923-9B00-96AA869903B0}"/>
                </a:ext>
              </a:extLst>
            </p:cNvPr>
            <p:cNvSpPr>
              <a:spLocks/>
            </p:cNvSpPr>
            <p:nvPr userDrawn="1"/>
          </p:nvSpPr>
          <p:spPr bwMode="auto">
            <a:xfrm>
              <a:off x="3552825" y="4416425"/>
              <a:ext cx="658813" cy="723900"/>
            </a:xfrm>
            <a:custGeom>
              <a:avLst/>
              <a:gdLst>
                <a:gd name="T0" fmla="*/ 258 w 434"/>
                <a:gd name="T1" fmla="*/ 0 h 477"/>
                <a:gd name="T2" fmla="*/ 92 w 434"/>
                <a:gd name="T3" fmla="*/ 67 h 477"/>
                <a:gd name="T4" fmla="*/ 92 w 434"/>
                <a:gd name="T5" fmla="*/ 0 h 477"/>
                <a:gd name="T6" fmla="*/ 0 w 434"/>
                <a:gd name="T7" fmla="*/ 0 h 477"/>
                <a:gd name="T8" fmla="*/ 0 w 434"/>
                <a:gd name="T9" fmla="*/ 477 h 477"/>
                <a:gd name="T10" fmla="*/ 92 w 434"/>
                <a:gd name="T11" fmla="*/ 477 h 477"/>
                <a:gd name="T12" fmla="*/ 92 w 434"/>
                <a:gd name="T13" fmla="*/ 187 h 477"/>
                <a:gd name="T14" fmla="*/ 241 w 434"/>
                <a:gd name="T15" fmla="*/ 76 h 477"/>
                <a:gd name="T16" fmla="*/ 342 w 434"/>
                <a:gd name="T17" fmla="*/ 161 h 477"/>
                <a:gd name="T18" fmla="*/ 342 w 434"/>
                <a:gd name="T19" fmla="*/ 161 h 477"/>
                <a:gd name="T20" fmla="*/ 342 w 434"/>
                <a:gd name="T21" fmla="*/ 477 h 477"/>
                <a:gd name="T22" fmla="*/ 434 w 434"/>
                <a:gd name="T23" fmla="*/ 477 h 477"/>
                <a:gd name="T24" fmla="*/ 434 w 434"/>
                <a:gd name="T25" fmla="*/ 161 h 477"/>
                <a:gd name="T26" fmla="*/ 258 w 434"/>
                <a:gd name="T27"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4" h="477">
                  <a:moveTo>
                    <a:pt x="258" y="0"/>
                  </a:moveTo>
                  <a:cubicBezTo>
                    <a:pt x="144" y="0"/>
                    <a:pt x="93" y="65"/>
                    <a:pt x="92" y="67"/>
                  </a:cubicBezTo>
                  <a:cubicBezTo>
                    <a:pt x="92" y="0"/>
                    <a:pt x="92" y="0"/>
                    <a:pt x="92" y="0"/>
                  </a:cubicBezTo>
                  <a:cubicBezTo>
                    <a:pt x="0" y="0"/>
                    <a:pt x="0" y="0"/>
                    <a:pt x="0" y="0"/>
                  </a:cubicBezTo>
                  <a:cubicBezTo>
                    <a:pt x="0" y="477"/>
                    <a:pt x="0" y="477"/>
                    <a:pt x="0" y="477"/>
                  </a:cubicBezTo>
                  <a:cubicBezTo>
                    <a:pt x="92" y="477"/>
                    <a:pt x="92" y="477"/>
                    <a:pt x="92" y="477"/>
                  </a:cubicBezTo>
                  <a:cubicBezTo>
                    <a:pt x="92" y="187"/>
                    <a:pt x="92" y="187"/>
                    <a:pt x="92" y="187"/>
                  </a:cubicBezTo>
                  <a:cubicBezTo>
                    <a:pt x="94" y="117"/>
                    <a:pt x="182" y="76"/>
                    <a:pt x="241" y="76"/>
                  </a:cubicBezTo>
                  <a:cubicBezTo>
                    <a:pt x="285" y="76"/>
                    <a:pt x="342" y="107"/>
                    <a:pt x="342" y="161"/>
                  </a:cubicBezTo>
                  <a:cubicBezTo>
                    <a:pt x="342" y="161"/>
                    <a:pt x="342" y="161"/>
                    <a:pt x="342" y="161"/>
                  </a:cubicBezTo>
                  <a:cubicBezTo>
                    <a:pt x="342" y="477"/>
                    <a:pt x="342" y="477"/>
                    <a:pt x="342" y="477"/>
                  </a:cubicBezTo>
                  <a:cubicBezTo>
                    <a:pt x="434" y="477"/>
                    <a:pt x="434" y="477"/>
                    <a:pt x="434" y="477"/>
                  </a:cubicBezTo>
                  <a:cubicBezTo>
                    <a:pt x="434" y="161"/>
                    <a:pt x="434" y="161"/>
                    <a:pt x="434" y="161"/>
                  </a:cubicBezTo>
                  <a:cubicBezTo>
                    <a:pt x="434" y="54"/>
                    <a:pt x="355" y="0"/>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6" name="Freeform 6">
              <a:extLst>
                <a:ext uri="{FF2B5EF4-FFF2-40B4-BE49-F238E27FC236}">
                  <a16:creationId xmlns:a16="http://schemas.microsoft.com/office/drawing/2014/main" id="{0BCD58C1-66D1-49A9-817D-EA1CCE188603}"/>
                </a:ext>
              </a:extLst>
            </p:cNvPr>
            <p:cNvSpPr>
              <a:spLocks/>
            </p:cNvSpPr>
            <p:nvPr userDrawn="1"/>
          </p:nvSpPr>
          <p:spPr bwMode="auto">
            <a:xfrm>
              <a:off x="5826125" y="4405313"/>
              <a:ext cx="601663" cy="738188"/>
            </a:xfrm>
            <a:custGeom>
              <a:avLst/>
              <a:gdLst>
                <a:gd name="T0" fmla="*/ 245 w 396"/>
                <a:gd name="T1" fmla="*/ 201 h 486"/>
                <a:gd name="T2" fmla="*/ 245 w 396"/>
                <a:gd name="T3" fmla="*/ 201 h 486"/>
                <a:gd name="T4" fmla="*/ 162 w 396"/>
                <a:gd name="T5" fmla="*/ 201 h 486"/>
                <a:gd name="T6" fmla="*/ 93 w 396"/>
                <a:gd name="T7" fmla="*/ 140 h 486"/>
                <a:gd name="T8" fmla="*/ 192 w 396"/>
                <a:gd name="T9" fmla="*/ 81 h 486"/>
                <a:gd name="T10" fmla="*/ 336 w 396"/>
                <a:gd name="T11" fmla="*/ 107 h 486"/>
                <a:gd name="T12" fmla="*/ 368 w 396"/>
                <a:gd name="T13" fmla="*/ 33 h 486"/>
                <a:gd name="T14" fmla="*/ 201 w 396"/>
                <a:gd name="T15" fmla="*/ 0 h 486"/>
                <a:gd name="T16" fmla="*/ 5 w 396"/>
                <a:gd name="T17" fmla="*/ 142 h 486"/>
                <a:gd name="T18" fmla="*/ 152 w 396"/>
                <a:gd name="T19" fmla="*/ 285 h 486"/>
                <a:gd name="T20" fmla="*/ 152 w 396"/>
                <a:gd name="T21" fmla="*/ 285 h 486"/>
                <a:gd name="T22" fmla="*/ 235 w 396"/>
                <a:gd name="T23" fmla="*/ 285 h 486"/>
                <a:gd name="T24" fmla="*/ 304 w 396"/>
                <a:gd name="T25" fmla="*/ 346 h 486"/>
                <a:gd name="T26" fmla="*/ 204 w 396"/>
                <a:gd name="T27" fmla="*/ 405 h 486"/>
                <a:gd name="T28" fmla="*/ 44 w 396"/>
                <a:gd name="T29" fmla="*/ 372 h 486"/>
                <a:gd name="T30" fmla="*/ 13 w 396"/>
                <a:gd name="T31" fmla="*/ 446 h 486"/>
                <a:gd name="T32" fmla="*/ 195 w 396"/>
                <a:gd name="T33" fmla="*/ 486 h 486"/>
                <a:gd name="T34" fmla="*/ 391 w 396"/>
                <a:gd name="T35" fmla="*/ 345 h 486"/>
                <a:gd name="T36" fmla="*/ 245 w 396"/>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6" h="486">
                  <a:moveTo>
                    <a:pt x="245" y="201"/>
                  </a:moveTo>
                  <a:cubicBezTo>
                    <a:pt x="245" y="201"/>
                    <a:pt x="245" y="201"/>
                    <a:pt x="245" y="201"/>
                  </a:cubicBezTo>
                  <a:cubicBezTo>
                    <a:pt x="162" y="201"/>
                    <a:pt x="162" y="201"/>
                    <a:pt x="162" y="201"/>
                  </a:cubicBezTo>
                  <a:cubicBezTo>
                    <a:pt x="115" y="201"/>
                    <a:pt x="91" y="183"/>
                    <a:pt x="93" y="140"/>
                  </a:cubicBezTo>
                  <a:cubicBezTo>
                    <a:pt x="95" y="95"/>
                    <a:pt x="144" y="81"/>
                    <a:pt x="192" y="81"/>
                  </a:cubicBezTo>
                  <a:cubicBezTo>
                    <a:pt x="261" y="81"/>
                    <a:pt x="312" y="98"/>
                    <a:pt x="336" y="107"/>
                  </a:cubicBezTo>
                  <a:cubicBezTo>
                    <a:pt x="368" y="33"/>
                    <a:pt x="368" y="33"/>
                    <a:pt x="368" y="33"/>
                  </a:cubicBezTo>
                  <a:cubicBezTo>
                    <a:pt x="341" y="21"/>
                    <a:pt x="282" y="0"/>
                    <a:pt x="201" y="0"/>
                  </a:cubicBezTo>
                  <a:cubicBezTo>
                    <a:pt x="121" y="0"/>
                    <a:pt x="10" y="32"/>
                    <a:pt x="5" y="142"/>
                  </a:cubicBezTo>
                  <a:cubicBezTo>
                    <a:pt x="0" y="248"/>
                    <a:pt x="74" y="283"/>
                    <a:pt x="152" y="285"/>
                  </a:cubicBezTo>
                  <a:cubicBezTo>
                    <a:pt x="152" y="285"/>
                    <a:pt x="152" y="285"/>
                    <a:pt x="152" y="285"/>
                  </a:cubicBezTo>
                  <a:cubicBezTo>
                    <a:pt x="235" y="285"/>
                    <a:pt x="235" y="285"/>
                    <a:pt x="235" y="285"/>
                  </a:cubicBezTo>
                  <a:cubicBezTo>
                    <a:pt x="281" y="285"/>
                    <a:pt x="306" y="303"/>
                    <a:pt x="304" y="346"/>
                  </a:cubicBezTo>
                  <a:cubicBezTo>
                    <a:pt x="302" y="391"/>
                    <a:pt x="253" y="405"/>
                    <a:pt x="204" y="405"/>
                  </a:cubicBezTo>
                  <a:cubicBezTo>
                    <a:pt x="106" y="405"/>
                    <a:pt x="44" y="372"/>
                    <a:pt x="44" y="372"/>
                  </a:cubicBezTo>
                  <a:cubicBezTo>
                    <a:pt x="13" y="446"/>
                    <a:pt x="13" y="446"/>
                    <a:pt x="13" y="446"/>
                  </a:cubicBezTo>
                  <a:cubicBezTo>
                    <a:pt x="13" y="446"/>
                    <a:pt x="83" y="486"/>
                    <a:pt x="195" y="486"/>
                  </a:cubicBezTo>
                  <a:cubicBezTo>
                    <a:pt x="276" y="486"/>
                    <a:pt x="387" y="454"/>
                    <a:pt x="391" y="345"/>
                  </a:cubicBezTo>
                  <a:cubicBezTo>
                    <a:pt x="396" y="238"/>
                    <a:pt x="322" y="203"/>
                    <a:pt x="245"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7" name="Freeform 7">
              <a:extLst>
                <a:ext uri="{FF2B5EF4-FFF2-40B4-BE49-F238E27FC236}">
                  <a16:creationId xmlns:a16="http://schemas.microsoft.com/office/drawing/2014/main" id="{1AE8DB6E-B1F5-4293-BB50-9FC333A20607}"/>
                </a:ext>
              </a:extLst>
            </p:cNvPr>
            <p:cNvSpPr>
              <a:spLocks noEditPoints="1"/>
            </p:cNvSpPr>
            <p:nvPr userDrawn="1"/>
          </p:nvSpPr>
          <p:spPr bwMode="auto">
            <a:xfrm>
              <a:off x="5026025" y="4402138"/>
              <a:ext cx="700088" cy="742950"/>
            </a:xfrm>
            <a:custGeom>
              <a:avLst/>
              <a:gdLst>
                <a:gd name="T0" fmla="*/ 234 w 460"/>
                <a:gd name="T1" fmla="*/ 0 h 489"/>
                <a:gd name="T2" fmla="*/ 0 w 460"/>
                <a:gd name="T3" fmla="*/ 249 h 489"/>
                <a:gd name="T4" fmla="*/ 256 w 460"/>
                <a:gd name="T5" fmla="*/ 489 h 489"/>
                <a:gd name="T6" fmla="*/ 437 w 460"/>
                <a:gd name="T7" fmla="*/ 449 h 489"/>
                <a:gd name="T8" fmla="*/ 403 w 460"/>
                <a:gd name="T9" fmla="*/ 378 h 489"/>
                <a:gd name="T10" fmla="*/ 253 w 460"/>
                <a:gd name="T11" fmla="*/ 408 h 489"/>
                <a:gd name="T12" fmla="*/ 96 w 460"/>
                <a:gd name="T13" fmla="*/ 285 h 489"/>
                <a:gd name="T14" fmla="*/ 367 w 460"/>
                <a:gd name="T15" fmla="*/ 285 h 489"/>
                <a:gd name="T16" fmla="*/ 460 w 460"/>
                <a:gd name="T17" fmla="*/ 285 h 489"/>
                <a:gd name="T18" fmla="*/ 460 w 460"/>
                <a:gd name="T19" fmla="*/ 243 h 489"/>
                <a:gd name="T20" fmla="*/ 234 w 460"/>
                <a:gd name="T21" fmla="*/ 0 h 489"/>
                <a:gd name="T22" fmla="*/ 97 w 460"/>
                <a:gd name="T23" fmla="*/ 209 h 489"/>
                <a:gd name="T24" fmla="*/ 238 w 460"/>
                <a:gd name="T25" fmla="*/ 79 h 489"/>
                <a:gd name="T26" fmla="*/ 366 w 460"/>
                <a:gd name="T27" fmla="*/ 209 h 489"/>
                <a:gd name="T28" fmla="*/ 97 w 460"/>
                <a:gd name="T29" fmla="*/ 2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0" h="489">
                  <a:moveTo>
                    <a:pt x="234" y="0"/>
                  </a:moveTo>
                  <a:cubicBezTo>
                    <a:pt x="101" y="0"/>
                    <a:pt x="0" y="77"/>
                    <a:pt x="0" y="249"/>
                  </a:cubicBezTo>
                  <a:cubicBezTo>
                    <a:pt x="0" y="421"/>
                    <a:pt x="127" y="489"/>
                    <a:pt x="256" y="489"/>
                  </a:cubicBezTo>
                  <a:cubicBezTo>
                    <a:pt x="375" y="489"/>
                    <a:pt x="437" y="449"/>
                    <a:pt x="437" y="449"/>
                  </a:cubicBezTo>
                  <a:cubicBezTo>
                    <a:pt x="403" y="378"/>
                    <a:pt x="403" y="378"/>
                    <a:pt x="403" y="378"/>
                  </a:cubicBezTo>
                  <a:cubicBezTo>
                    <a:pt x="403" y="378"/>
                    <a:pt x="357" y="408"/>
                    <a:pt x="253" y="408"/>
                  </a:cubicBezTo>
                  <a:cubicBezTo>
                    <a:pt x="182" y="408"/>
                    <a:pt x="106" y="386"/>
                    <a:pt x="96" y="285"/>
                  </a:cubicBezTo>
                  <a:cubicBezTo>
                    <a:pt x="367" y="285"/>
                    <a:pt x="367" y="285"/>
                    <a:pt x="367" y="285"/>
                  </a:cubicBezTo>
                  <a:cubicBezTo>
                    <a:pt x="460" y="285"/>
                    <a:pt x="460" y="285"/>
                    <a:pt x="460" y="285"/>
                  </a:cubicBezTo>
                  <a:cubicBezTo>
                    <a:pt x="460" y="243"/>
                    <a:pt x="460" y="243"/>
                    <a:pt x="460" y="243"/>
                  </a:cubicBezTo>
                  <a:cubicBezTo>
                    <a:pt x="460" y="87"/>
                    <a:pt x="388" y="0"/>
                    <a:pt x="234" y="0"/>
                  </a:cubicBezTo>
                  <a:close/>
                  <a:moveTo>
                    <a:pt x="97" y="209"/>
                  </a:moveTo>
                  <a:cubicBezTo>
                    <a:pt x="108" y="108"/>
                    <a:pt x="159" y="79"/>
                    <a:pt x="238" y="79"/>
                  </a:cubicBezTo>
                  <a:cubicBezTo>
                    <a:pt x="322" y="79"/>
                    <a:pt x="360" y="119"/>
                    <a:pt x="366" y="209"/>
                  </a:cubicBezTo>
                  <a:lnTo>
                    <a:pt x="97"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8" name="Freeform 8">
              <a:extLst>
                <a:ext uri="{FF2B5EF4-FFF2-40B4-BE49-F238E27FC236}">
                  <a16:creationId xmlns:a16="http://schemas.microsoft.com/office/drawing/2014/main" id="{7EC8E473-602C-4ABE-8E74-27DE0B256877}"/>
                </a:ext>
              </a:extLst>
            </p:cNvPr>
            <p:cNvSpPr>
              <a:spLocks/>
            </p:cNvSpPr>
            <p:nvPr userDrawn="1"/>
          </p:nvSpPr>
          <p:spPr bwMode="auto">
            <a:xfrm>
              <a:off x="4335463" y="4405313"/>
              <a:ext cx="600075" cy="738188"/>
            </a:xfrm>
            <a:custGeom>
              <a:avLst/>
              <a:gdLst>
                <a:gd name="T0" fmla="*/ 244 w 395"/>
                <a:gd name="T1" fmla="*/ 201 h 486"/>
                <a:gd name="T2" fmla="*/ 244 w 395"/>
                <a:gd name="T3" fmla="*/ 201 h 486"/>
                <a:gd name="T4" fmla="*/ 161 w 395"/>
                <a:gd name="T5" fmla="*/ 201 h 486"/>
                <a:gd name="T6" fmla="*/ 92 w 395"/>
                <a:gd name="T7" fmla="*/ 140 h 486"/>
                <a:gd name="T8" fmla="*/ 191 w 395"/>
                <a:gd name="T9" fmla="*/ 81 h 486"/>
                <a:gd name="T10" fmla="*/ 336 w 395"/>
                <a:gd name="T11" fmla="*/ 107 h 486"/>
                <a:gd name="T12" fmla="*/ 367 w 395"/>
                <a:gd name="T13" fmla="*/ 33 h 486"/>
                <a:gd name="T14" fmla="*/ 201 w 395"/>
                <a:gd name="T15" fmla="*/ 0 h 486"/>
                <a:gd name="T16" fmla="*/ 4 w 395"/>
                <a:gd name="T17" fmla="*/ 142 h 486"/>
                <a:gd name="T18" fmla="*/ 151 w 395"/>
                <a:gd name="T19" fmla="*/ 285 h 486"/>
                <a:gd name="T20" fmla="*/ 151 w 395"/>
                <a:gd name="T21" fmla="*/ 285 h 486"/>
                <a:gd name="T22" fmla="*/ 234 w 395"/>
                <a:gd name="T23" fmla="*/ 285 h 486"/>
                <a:gd name="T24" fmla="*/ 303 w 395"/>
                <a:gd name="T25" fmla="*/ 346 h 486"/>
                <a:gd name="T26" fmla="*/ 203 w 395"/>
                <a:gd name="T27" fmla="*/ 405 h 486"/>
                <a:gd name="T28" fmla="*/ 44 w 395"/>
                <a:gd name="T29" fmla="*/ 372 h 486"/>
                <a:gd name="T30" fmla="*/ 12 w 395"/>
                <a:gd name="T31" fmla="*/ 446 h 486"/>
                <a:gd name="T32" fmla="*/ 194 w 395"/>
                <a:gd name="T33" fmla="*/ 486 h 486"/>
                <a:gd name="T34" fmla="*/ 391 w 395"/>
                <a:gd name="T35" fmla="*/ 345 h 486"/>
                <a:gd name="T36" fmla="*/ 244 w 395"/>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5" h="486">
                  <a:moveTo>
                    <a:pt x="244" y="201"/>
                  </a:moveTo>
                  <a:cubicBezTo>
                    <a:pt x="244" y="201"/>
                    <a:pt x="244" y="201"/>
                    <a:pt x="244" y="201"/>
                  </a:cubicBezTo>
                  <a:cubicBezTo>
                    <a:pt x="161" y="201"/>
                    <a:pt x="161" y="201"/>
                    <a:pt x="161" y="201"/>
                  </a:cubicBezTo>
                  <a:cubicBezTo>
                    <a:pt x="115" y="201"/>
                    <a:pt x="90" y="183"/>
                    <a:pt x="92" y="140"/>
                  </a:cubicBezTo>
                  <a:cubicBezTo>
                    <a:pt x="94" y="95"/>
                    <a:pt x="143" y="81"/>
                    <a:pt x="191" y="81"/>
                  </a:cubicBezTo>
                  <a:cubicBezTo>
                    <a:pt x="260" y="81"/>
                    <a:pt x="311" y="98"/>
                    <a:pt x="336" y="107"/>
                  </a:cubicBezTo>
                  <a:cubicBezTo>
                    <a:pt x="367" y="33"/>
                    <a:pt x="367" y="33"/>
                    <a:pt x="367" y="33"/>
                  </a:cubicBezTo>
                  <a:cubicBezTo>
                    <a:pt x="341" y="21"/>
                    <a:pt x="282" y="0"/>
                    <a:pt x="201" y="0"/>
                  </a:cubicBezTo>
                  <a:cubicBezTo>
                    <a:pt x="120" y="0"/>
                    <a:pt x="9" y="32"/>
                    <a:pt x="4" y="142"/>
                  </a:cubicBezTo>
                  <a:cubicBezTo>
                    <a:pt x="0" y="248"/>
                    <a:pt x="74" y="283"/>
                    <a:pt x="151" y="285"/>
                  </a:cubicBezTo>
                  <a:cubicBezTo>
                    <a:pt x="151" y="285"/>
                    <a:pt x="151" y="285"/>
                    <a:pt x="151" y="285"/>
                  </a:cubicBezTo>
                  <a:cubicBezTo>
                    <a:pt x="234" y="285"/>
                    <a:pt x="234" y="285"/>
                    <a:pt x="234" y="285"/>
                  </a:cubicBezTo>
                  <a:cubicBezTo>
                    <a:pt x="280" y="285"/>
                    <a:pt x="305" y="303"/>
                    <a:pt x="303" y="346"/>
                  </a:cubicBezTo>
                  <a:cubicBezTo>
                    <a:pt x="301" y="391"/>
                    <a:pt x="252" y="405"/>
                    <a:pt x="203" y="405"/>
                  </a:cubicBezTo>
                  <a:cubicBezTo>
                    <a:pt x="105" y="405"/>
                    <a:pt x="44" y="372"/>
                    <a:pt x="44" y="372"/>
                  </a:cubicBezTo>
                  <a:cubicBezTo>
                    <a:pt x="12" y="446"/>
                    <a:pt x="12" y="446"/>
                    <a:pt x="12" y="446"/>
                  </a:cubicBezTo>
                  <a:cubicBezTo>
                    <a:pt x="12" y="446"/>
                    <a:pt x="83" y="486"/>
                    <a:pt x="194" y="486"/>
                  </a:cubicBezTo>
                  <a:cubicBezTo>
                    <a:pt x="275" y="486"/>
                    <a:pt x="386" y="454"/>
                    <a:pt x="391" y="345"/>
                  </a:cubicBezTo>
                  <a:cubicBezTo>
                    <a:pt x="395" y="238"/>
                    <a:pt x="321" y="203"/>
                    <a:pt x="244"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9" name="Freeform 9">
              <a:extLst>
                <a:ext uri="{FF2B5EF4-FFF2-40B4-BE49-F238E27FC236}">
                  <a16:creationId xmlns:a16="http://schemas.microsoft.com/office/drawing/2014/main" id="{64FE414C-3DB9-4FE9-B834-0A39C9D48ABF}"/>
                </a:ext>
              </a:extLst>
            </p:cNvPr>
            <p:cNvSpPr>
              <a:spLocks noEditPoints="1"/>
            </p:cNvSpPr>
            <p:nvPr userDrawn="1"/>
          </p:nvSpPr>
          <p:spPr bwMode="auto">
            <a:xfrm>
              <a:off x="2719388" y="4406900"/>
              <a:ext cx="671513" cy="735013"/>
            </a:xfrm>
            <a:custGeom>
              <a:avLst/>
              <a:gdLst>
                <a:gd name="T0" fmla="*/ 220 w 442"/>
                <a:gd name="T1" fmla="*/ 0 h 484"/>
                <a:gd name="T2" fmla="*/ 39 w 442"/>
                <a:gd name="T3" fmla="*/ 30 h 484"/>
                <a:gd name="T4" fmla="*/ 75 w 442"/>
                <a:gd name="T5" fmla="*/ 104 h 484"/>
                <a:gd name="T6" fmla="*/ 230 w 442"/>
                <a:gd name="T7" fmla="*/ 81 h 484"/>
                <a:gd name="T8" fmla="*/ 350 w 442"/>
                <a:gd name="T9" fmla="*/ 168 h 484"/>
                <a:gd name="T10" fmla="*/ 350 w 442"/>
                <a:gd name="T11" fmla="*/ 196 h 484"/>
                <a:gd name="T12" fmla="*/ 168 w 442"/>
                <a:gd name="T13" fmla="*/ 196 h 484"/>
                <a:gd name="T14" fmla="*/ 0 w 442"/>
                <a:gd name="T15" fmla="*/ 339 h 484"/>
                <a:gd name="T16" fmla="*/ 181 w 442"/>
                <a:gd name="T17" fmla="*/ 484 h 484"/>
                <a:gd name="T18" fmla="*/ 350 w 442"/>
                <a:gd name="T19" fmla="*/ 417 h 484"/>
                <a:gd name="T20" fmla="*/ 350 w 442"/>
                <a:gd name="T21" fmla="*/ 484 h 484"/>
                <a:gd name="T22" fmla="*/ 442 w 442"/>
                <a:gd name="T23" fmla="*/ 484 h 484"/>
                <a:gd name="T24" fmla="*/ 442 w 442"/>
                <a:gd name="T25" fmla="*/ 142 h 484"/>
                <a:gd name="T26" fmla="*/ 220 w 442"/>
                <a:gd name="T27" fmla="*/ 0 h 484"/>
                <a:gd name="T28" fmla="*/ 350 w 442"/>
                <a:gd name="T29" fmla="*/ 295 h 484"/>
                <a:gd name="T30" fmla="*/ 198 w 442"/>
                <a:gd name="T31" fmla="*/ 407 h 484"/>
                <a:gd name="T32" fmla="*/ 95 w 442"/>
                <a:gd name="T33" fmla="*/ 338 h 484"/>
                <a:gd name="T34" fmla="*/ 173 w 442"/>
                <a:gd name="T35" fmla="*/ 269 h 484"/>
                <a:gd name="T36" fmla="*/ 350 w 442"/>
                <a:gd name="T37" fmla="*/ 269 h 484"/>
                <a:gd name="T38" fmla="*/ 350 w 442"/>
                <a:gd name="T39" fmla="*/ 29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484">
                  <a:moveTo>
                    <a:pt x="220" y="0"/>
                  </a:moveTo>
                  <a:cubicBezTo>
                    <a:pt x="135" y="0"/>
                    <a:pt x="72" y="18"/>
                    <a:pt x="39" y="30"/>
                  </a:cubicBezTo>
                  <a:cubicBezTo>
                    <a:pt x="75" y="104"/>
                    <a:pt x="75" y="104"/>
                    <a:pt x="75" y="104"/>
                  </a:cubicBezTo>
                  <a:cubicBezTo>
                    <a:pt x="105" y="95"/>
                    <a:pt x="159" y="81"/>
                    <a:pt x="230" y="81"/>
                  </a:cubicBezTo>
                  <a:cubicBezTo>
                    <a:pt x="285" y="81"/>
                    <a:pt x="350" y="96"/>
                    <a:pt x="350" y="168"/>
                  </a:cubicBezTo>
                  <a:cubicBezTo>
                    <a:pt x="350" y="168"/>
                    <a:pt x="350" y="194"/>
                    <a:pt x="350" y="196"/>
                  </a:cubicBezTo>
                  <a:cubicBezTo>
                    <a:pt x="168" y="196"/>
                    <a:pt x="168" y="196"/>
                    <a:pt x="168" y="196"/>
                  </a:cubicBezTo>
                  <a:cubicBezTo>
                    <a:pt x="75" y="196"/>
                    <a:pt x="0" y="229"/>
                    <a:pt x="0" y="339"/>
                  </a:cubicBezTo>
                  <a:cubicBezTo>
                    <a:pt x="0" y="438"/>
                    <a:pt x="81" y="484"/>
                    <a:pt x="181" y="484"/>
                  </a:cubicBezTo>
                  <a:cubicBezTo>
                    <a:pt x="298" y="484"/>
                    <a:pt x="350" y="417"/>
                    <a:pt x="350" y="417"/>
                  </a:cubicBezTo>
                  <a:cubicBezTo>
                    <a:pt x="350" y="484"/>
                    <a:pt x="350" y="484"/>
                    <a:pt x="350" y="484"/>
                  </a:cubicBezTo>
                  <a:cubicBezTo>
                    <a:pt x="442" y="484"/>
                    <a:pt x="442" y="484"/>
                    <a:pt x="442" y="484"/>
                  </a:cubicBezTo>
                  <a:cubicBezTo>
                    <a:pt x="442" y="142"/>
                    <a:pt x="442" y="142"/>
                    <a:pt x="442" y="142"/>
                  </a:cubicBezTo>
                  <a:cubicBezTo>
                    <a:pt x="437" y="32"/>
                    <a:pt x="311" y="0"/>
                    <a:pt x="220" y="0"/>
                  </a:cubicBezTo>
                  <a:close/>
                  <a:moveTo>
                    <a:pt x="350" y="295"/>
                  </a:moveTo>
                  <a:cubicBezTo>
                    <a:pt x="350" y="366"/>
                    <a:pt x="258" y="407"/>
                    <a:pt x="198" y="407"/>
                  </a:cubicBezTo>
                  <a:cubicBezTo>
                    <a:pt x="153" y="407"/>
                    <a:pt x="95" y="392"/>
                    <a:pt x="95" y="338"/>
                  </a:cubicBezTo>
                  <a:cubicBezTo>
                    <a:pt x="95" y="284"/>
                    <a:pt x="126" y="269"/>
                    <a:pt x="173" y="269"/>
                  </a:cubicBezTo>
                  <a:cubicBezTo>
                    <a:pt x="350" y="269"/>
                    <a:pt x="350" y="269"/>
                    <a:pt x="350" y="269"/>
                  </a:cubicBezTo>
                  <a:lnTo>
                    <a:pt x="350"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0" name="Freeform 10">
              <a:extLst>
                <a:ext uri="{FF2B5EF4-FFF2-40B4-BE49-F238E27FC236}">
                  <a16:creationId xmlns:a16="http://schemas.microsoft.com/office/drawing/2014/main" id="{CCE5207A-3E84-4DC4-A07C-47027DA0FFA6}"/>
                </a:ext>
              </a:extLst>
            </p:cNvPr>
            <p:cNvSpPr>
              <a:spLocks/>
            </p:cNvSpPr>
            <p:nvPr userDrawn="1"/>
          </p:nvSpPr>
          <p:spPr bwMode="auto">
            <a:xfrm>
              <a:off x="3625850" y="0"/>
              <a:ext cx="1914525" cy="965200"/>
            </a:xfrm>
            <a:custGeom>
              <a:avLst/>
              <a:gdLst>
                <a:gd name="T0" fmla="*/ 1260 w 1260"/>
                <a:gd name="T1" fmla="*/ 183 h 636"/>
                <a:gd name="T2" fmla="*/ 632 w 1260"/>
                <a:gd name="T3" fmla="*/ 0 h 636"/>
                <a:gd name="T4" fmla="*/ 0 w 1260"/>
                <a:gd name="T5" fmla="*/ 174 h 636"/>
                <a:gd name="T6" fmla="*/ 630 w 1260"/>
                <a:gd name="T7" fmla="*/ 635 h 636"/>
                <a:gd name="T8" fmla="*/ 1260 w 1260"/>
                <a:gd name="T9" fmla="*/ 183 h 636"/>
              </a:gdLst>
              <a:ahLst/>
              <a:cxnLst>
                <a:cxn ang="0">
                  <a:pos x="T0" y="T1"/>
                </a:cxn>
                <a:cxn ang="0">
                  <a:pos x="T2" y="T3"/>
                </a:cxn>
                <a:cxn ang="0">
                  <a:pos x="T4" y="T5"/>
                </a:cxn>
                <a:cxn ang="0">
                  <a:pos x="T6" y="T7"/>
                </a:cxn>
                <a:cxn ang="0">
                  <a:pos x="T8" y="T9"/>
                </a:cxn>
              </a:cxnLst>
              <a:rect l="0" t="0" r="r" b="b"/>
              <a:pathLst>
                <a:path w="1260" h="636">
                  <a:moveTo>
                    <a:pt x="1260" y="183"/>
                  </a:moveTo>
                  <a:cubicBezTo>
                    <a:pt x="1088" y="73"/>
                    <a:pt x="862" y="0"/>
                    <a:pt x="632" y="0"/>
                  </a:cubicBezTo>
                  <a:cubicBezTo>
                    <a:pt x="418" y="0"/>
                    <a:pt x="197" y="52"/>
                    <a:pt x="0" y="174"/>
                  </a:cubicBezTo>
                  <a:cubicBezTo>
                    <a:pt x="0" y="174"/>
                    <a:pt x="269" y="634"/>
                    <a:pt x="630" y="635"/>
                  </a:cubicBezTo>
                  <a:cubicBezTo>
                    <a:pt x="992" y="636"/>
                    <a:pt x="1260" y="183"/>
                    <a:pt x="1260"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1" name="Freeform 11">
              <a:extLst>
                <a:ext uri="{FF2B5EF4-FFF2-40B4-BE49-F238E27FC236}">
                  <a16:creationId xmlns:a16="http://schemas.microsoft.com/office/drawing/2014/main" id="{77B6E331-2620-41C0-B97C-1B12164FD9AD}"/>
                </a:ext>
              </a:extLst>
            </p:cNvPr>
            <p:cNvSpPr>
              <a:spLocks/>
            </p:cNvSpPr>
            <p:nvPr userDrawn="1"/>
          </p:nvSpPr>
          <p:spPr bwMode="auto">
            <a:xfrm>
              <a:off x="2722563" y="436563"/>
              <a:ext cx="1201738" cy="1819275"/>
            </a:xfrm>
            <a:custGeom>
              <a:avLst/>
              <a:gdLst>
                <a:gd name="T0" fmla="*/ 438 w 791"/>
                <a:gd name="T1" fmla="*/ 0 h 1198"/>
                <a:gd name="T2" fmla="*/ 75 w 791"/>
                <a:gd name="T3" fmla="*/ 545 h 1198"/>
                <a:gd name="T4" fmla="*/ 52 w 791"/>
                <a:gd name="T5" fmla="*/ 1198 h 1198"/>
                <a:gd name="T6" fmla="*/ 679 w 791"/>
                <a:gd name="T7" fmla="*/ 742 h 1198"/>
                <a:gd name="T8" fmla="*/ 438 w 791"/>
                <a:gd name="T9" fmla="*/ 0 h 1198"/>
              </a:gdLst>
              <a:ahLst/>
              <a:cxnLst>
                <a:cxn ang="0">
                  <a:pos x="T0" y="T1"/>
                </a:cxn>
                <a:cxn ang="0">
                  <a:pos x="T2" y="T3"/>
                </a:cxn>
                <a:cxn ang="0">
                  <a:pos x="T4" y="T5"/>
                </a:cxn>
                <a:cxn ang="0">
                  <a:pos x="T6" y="T7"/>
                </a:cxn>
                <a:cxn ang="0">
                  <a:pos x="T8" y="T9"/>
                </a:cxn>
              </a:cxnLst>
              <a:rect l="0" t="0" r="r" b="b"/>
              <a:pathLst>
                <a:path w="791" h="1198">
                  <a:moveTo>
                    <a:pt x="438" y="0"/>
                  </a:moveTo>
                  <a:cubicBezTo>
                    <a:pt x="273" y="139"/>
                    <a:pt x="147" y="326"/>
                    <a:pt x="75" y="545"/>
                  </a:cubicBezTo>
                  <a:cubicBezTo>
                    <a:pt x="4" y="764"/>
                    <a:pt x="0" y="981"/>
                    <a:pt x="52" y="1198"/>
                  </a:cubicBezTo>
                  <a:cubicBezTo>
                    <a:pt x="52" y="1198"/>
                    <a:pt x="566" y="1086"/>
                    <a:pt x="679" y="742"/>
                  </a:cubicBezTo>
                  <a:cubicBezTo>
                    <a:pt x="791" y="399"/>
                    <a:pt x="438" y="0"/>
                    <a:pt x="4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2" name="Freeform 12">
              <a:extLst>
                <a:ext uri="{FF2B5EF4-FFF2-40B4-BE49-F238E27FC236}">
                  <a16:creationId xmlns:a16="http://schemas.microsoft.com/office/drawing/2014/main" id="{DA1FDC7C-42C8-4041-B97D-F2CA92B55788}"/>
                </a:ext>
              </a:extLst>
            </p:cNvPr>
            <p:cNvSpPr>
              <a:spLocks/>
            </p:cNvSpPr>
            <p:nvPr userDrawn="1"/>
          </p:nvSpPr>
          <p:spPr bwMode="auto">
            <a:xfrm>
              <a:off x="2882900" y="2185988"/>
              <a:ext cx="1622425" cy="1447800"/>
            </a:xfrm>
            <a:custGeom>
              <a:avLst/>
              <a:gdLst>
                <a:gd name="T0" fmla="*/ 0 w 1067"/>
                <a:gd name="T1" fmla="*/ 211 h 954"/>
                <a:gd name="T2" fmla="*/ 401 w 1067"/>
                <a:gd name="T3" fmla="*/ 726 h 954"/>
                <a:gd name="T4" fmla="*/ 1016 w 1067"/>
                <a:gd name="T5" fmla="*/ 954 h 954"/>
                <a:gd name="T6" fmla="*/ 775 w 1067"/>
                <a:gd name="T7" fmla="*/ 213 h 954"/>
                <a:gd name="T8" fmla="*/ 0 w 1067"/>
                <a:gd name="T9" fmla="*/ 211 h 954"/>
              </a:gdLst>
              <a:ahLst/>
              <a:cxnLst>
                <a:cxn ang="0">
                  <a:pos x="T0" y="T1"/>
                </a:cxn>
                <a:cxn ang="0">
                  <a:pos x="T2" y="T3"/>
                </a:cxn>
                <a:cxn ang="0">
                  <a:pos x="T4" y="T5"/>
                </a:cxn>
                <a:cxn ang="0">
                  <a:pos x="T6" y="T7"/>
                </a:cxn>
                <a:cxn ang="0">
                  <a:pos x="T8" y="T9"/>
                </a:cxn>
              </a:cxnLst>
              <a:rect l="0" t="0" r="r" b="b"/>
              <a:pathLst>
                <a:path w="1067" h="954">
                  <a:moveTo>
                    <a:pt x="0" y="211"/>
                  </a:moveTo>
                  <a:cubicBezTo>
                    <a:pt x="84" y="414"/>
                    <a:pt x="218" y="590"/>
                    <a:pt x="401" y="726"/>
                  </a:cubicBezTo>
                  <a:cubicBezTo>
                    <a:pt x="586" y="863"/>
                    <a:pt x="810" y="941"/>
                    <a:pt x="1016" y="954"/>
                  </a:cubicBezTo>
                  <a:cubicBezTo>
                    <a:pt x="1016" y="954"/>
                    <a:pt x="1067" y="426"/>
                    <a:pt x="775" y="213"/>
                  </a:cubicBezTo>
                  <a:cubicBezTo>
                    <a:pt x="483" y="0"/>
                    <a:pt x="0" y="211"/>
                    <a:pt x="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3" name="Freeform 13">
              <a:extLst>
                <a:ext uri="{FF2B5EF4-FFF2-40B4-BE49-F238E27FC236}">
                  <a16:creationId xmlns:a16="http://schemas.microsoft.com/office/drawing/2014/main" id="{B7F7052C-55C2-4219-9B97-3B0041EC6A8C}"/>
                </a:ext>
              </a:extLst>
            </p:cNvPr>
            <p:cNvSpPr>
              <a:spLocks/>
            </p:cNvSpPr>
            <p:nvPr userDrawn="1"/>
          </p:nvSpPr>
          <p:spPr bwMode="auto">
            <a:xfrm>
              <a:off x="4635500" y="2182813"/>
              <a:ext cx="1627188" cy="1450975"/>
            </a:xfrm>
            <a:custGeom>
              <a:avLst/>
              <a:gdLst>
                <a:gd name="T0" fmla="*/ 58 w 1071"/>
                <a:gd name="T1" fmla="*/ 956 h 956"/>
                <a:gd name="T2" fmla="*/ 669 w 1071"/>
                <a:gd name="T3" fmla="*/ 725 h 956"/>
                <a:gd name="T4" fmla="*/ 1071 w 1071"/>
                <a:gd name="T5" fmla="*/ 207 h 956"/>
                <a:gd name="T6" fmla="*/ 291 w 1071"/>
                <a:gd name="T7" fmla="*/ 215 h 956"/>
                <a:gd name="T8" fmla="*/ 58 w 1071"/>
                <a:gd name="T9" fmla="*/ 956 h 956"/>
              </a:gdLst>
              <a:ahLst/>
              <a:cxnLst>
                <a:cxn ang="0">
                  <a:pos x="T0" y="T1"/>
                </a:cxn>
                <a:cxn ang="0">
                  <a:pos x="T2" y="T3"/>
                </a:cxn>
                <a:cxn ang="0">
                  <a:pos x="T4" y="T5"/>
                </a:cxn>
                <a:cxn ang="0">
                  <a:pos x="T6" y="T7"/>
                </a:cxn>
                <a:cxn ang="0">
                  <a:pos x="T8" y="T9"/>
                </a:cxn>
              </a:cxnLst>
              <a:rect l="0" t="0" r="r" b="b"/>
              <a:pathLst>
                <a:path w="1071" h="956">
                  <a:moveTo>
                    <a:pt x="58" y="956"/>
                  </a:moveTo>
                  <a:cubicBezTo>
                    <a:pt x="289" y="933"/>
                    <a:pt x="482" y="860"/>
                    <a:pt x="669" y="725"/>
                  </a:cubicBezTo>
                  <a:cubicBezTo>
                    <a:pt x="850" y="594"/>
                    <a:pt x="987" y="409"/>
                    <a:pt x="1071" y="207"/>
                  </a:cubicBezTo>
                  <a:cubicBezTo>
                    <a:pt x="1071" y="207"/>
                    <a:pt x="581" y="0"/>
                    <a:pt x="291" y="215"/>
                  </a:cubicBezTo>
                  <a:cubicBezTo>
                    <a:pt x="0" y="431"/>
                    <a:pt x="58" y="956"/>
                    <a:pt x="58" y="9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4" name="Freeform 14">
              <a:extLst>
                <a:ext uri="{FF2B5EF4-FFF2-40B4-BE49-F238E27FC236}">
                  <a16:creationId xmlns:a16="http://schemas.microsoft.com/office/drawing/2014/main" id="{CD66E80E-6FF0-460D-B6F3-3BFD4976318D}"/>
                </a:ext>
              </a:extLst>
            </p:cNvPr>
            <p:cNvSpPr>
              <a:spLocks/>
            </p:cNvSpPr>
            <p:nvPr userDrawn="1"/>
          </p:nvSpPr>
          <p:spPr bwMode="auto">
            <a:xfrm>
              <a:off x="5219700" y="439738"/>
              <a:ext cx="1195388" cy="1819275"/>
            </a:xfrm>
            <a:custGeom>
              <a:avLst/>
              <a:gdLst>
                <a:gd name="T0" fmla="*/ 737 w 787"/>
                <a:gd name="T1" fmla="*/ 1198 h 1198"/>
                <a:gd name="T2" fmla="*/ 715 w 787"/>
                <a:gd name="T3" fmla="*/ 544 h 1198"/>
                <a:gd name="T4" fmla="*/ 355 w 787"/>
                <a:gd name="T5" fmla="*/ 0 h 1198"/>
                <a:gd name="T6" fmla="*/ 111 w 787"/>
                <a:gd name="T7" fmla="*/ 739 h 1198"/>
                <a:gd name="T8" fmla="*/ 737 w 787"/>
                <a:gd name="T9" fmla="*/ 1198 h 1198"/>
              </a:gdLst>
              <a:ahLst/>
              <a:cxnLst>
                <a:cxn ang="0">
                  <a:pos x="T0" y="T1"/>
                </a:cxn>
                <a:cxn ang="0">
                  <a:pos x="T2" y="T3"/>
                </a:cxn>
                <a:cxn ang="0">
                  <a:pos x="T4" y="T5"/>
                </a:cxn>
                <a:cxn ang="0">
                  <a:pos x="T6" y="T7"/>
                </a:cxn>
                <a:cxn ang="0">
                  <a:pos x="T8" y="T9"/>
                </a:cxn>
              </a:cxnLst>
              <a:rect l="0" t="0" r="r" b="b"/>
              <a:pathLst>
                <a:path w="787" h="1198">
                  <a:moveTo>
                    <a:pt x="737" y="1198"/>
                  </a:moveTo>
                  <a:cubicBezTo>
                    <a:pt x="787" y="991"/>
                    <a:pt x="786" y="764"/>
                    <a:pt x="715" y="544"/>
                  </a:cubicBezTo>
                  <a:cubicBezTo>
                    <a:pt x="645" y="325"/>
                    <a:pt x="518" y="144"/>
                    <a:pt x="355" y="0"/>
                  </a:cubicBezTo>
                  <a:cubicBezTo>
                    <a:pt x="355" y="0"/>
                    <a:pt x="0" y="395"/>
                    <a:pt x="111" y="739"/>
                  </a:cubicBezTo>
                  <a:cubicBezTo>
                    <a:pt x="222" y="1083"/>
                    <a:pt x="737" y="1198"/>
                    <a:pt x="737" y="1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15" name="Groupe 14">
            <a:extLst>
              <a:ext uri="{FF2B5EF4-FFF2-40B4-BE49-F238E27FC236}">
                <a16:creationId xmlns:a16="http://schemas.microsoft.com/office/drawing/2014/main" id="{EF6742AF-C8D3-4ECE-A715-D2E9132A76D7}"/>
              </a:ext>
            </a:extLst>
          </p:cNvPr>
          <p:cNvGrpSpPr/>
          <p:nvPr userDrawn="1"/>
        </p:nvGrpSpPr>
        <p:grpSpPr>
          <a:xfrm>
            <a:off x="5080918" y="1787749"/>
            <a:ext cx="2691987" cy="1326926"/>
            <a:chOff x="1876472" y="1243012"/>
            <a:chExt cx="5386683" cy="2655188"/>
          </a:xfrm>
          <a:solidFill>
            <a:srgbClr val="FF9940"/>
          </a:solidFill>
        </p:grpSpPr>
        <p:sp>
          <p:nvSpPr>
            <p:cNvPr id="8" name="Forme libre : forme 7">
              <a:extLst>
                <a:ext uri="{FF2B5EF4-FFF2-40B4-BE49-F238E27FC236}">
                  <a16:creationId xmlns:a16="http://schemas.microsoft.com/office/drawing/2014/main" id="{E89B02AF-DB8F-42C4-A8A6-230344B46333}"/>
                </a:ext>
              </a:extLst>
            </p:cNvPr>
            <p:cNvSpPr/>
            <p:nvPr/>
          </p:nvSpPr>
          <p:spPr>
            <a:xfrm>
              <a:off x="5656023" y="2294286"/>
              <a:ext cx="757978" cy="1289494"/>
            </a:xfrm>
            <a:custGeom>
              <a:avLst/>
              <a:gdLst>
                <a:gd name="connsiteX0" fmla="*/ 32211 w 757978"/>
                <a:gd name="connsiteY0" fmla="*/ 473202 h 1289494"/>
                <a:gd name="connsiteX1" fmla="*/ 252143 w 757978"/>
                <a:gd name="connsiteY1" fmla="*/ 1289495 h 1289494"/>
                <a:gd name="connsiteX2" fmla="*/ 675434 w 757978"/>
                <a:gd name="connsiteY2" fmla="*/ 708850 h 1289494"/>
                <a:gd name="connsiteX3" fmla="*/ 733918 w 757978"/>
                <a:gd name="connsiteY3" fmla="*/ 0 h 1289494"/>
                <a:gd name="connsiteX4" fmla="*/ 32211 w 757978"/>
                <a:gd name="connsiteY4" fmla="*/ 473202 h 1289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978" h="1289494">
                  <a:moveTo>
                    <a:pt x="32211" y="473202"/>
                  </a:moveTo>
                  <a:cubicBezTo>
                    <a:pt x="-102377" y="834104"/>
                    <a:pt x="226711" y="1257586"/>
                    <a:pt x="252143" y="1289495"/>
                  </a:cubicBezTo>
                  <a:cubicBezTo>
                    <a:pt x="438166" y="1143857"/>
                    <a:pt x="587423" y="946595"/>
                    <a:pt x="675434" y="708850"/>
                  </a:cubicBezTo>
                  <a:cubicBezTo>
                    <a:pt x="762493" y="473678"/>
                    <a:pt x="778399" y="229457"/>
                    <a:pt x="733918" y="0"/>
                  </a:cubicBezTo>
                  <a:cubicBezTo>
                    <a:pt x="702390" y="5715"/>
                    <a:pt x="168038" y="108966"/>
                    <a:pt x="32211" y="473202"/>
                  </a:cubicBezTo>
                  <a:close/>
                </a:path>
              </a:pathLst>
            </a:custGeom>
            <a:grpFill/>
            <a:ln w="9525" cap="flat">
              <a:noFill/>
              <a:prstDash val="solid"/>
              <a:miter/>
            </a:ln>
          </p:spPr>
          <p:txBody>
            <a:bodyPr rtlCol="0" anchor="ctr"/>
            <a:lstStyle/>
            <a:p>
              <a:endParaRPr lang="fr-FR" dirty="0"/>
            </a:p>
          </p:txBody>
        </p:sp>
        <p:sp>
          <p:nvSpPr>
            <p:cNvPr id="11" name="Forme libre : forme 10">
              <a:extLst>
                <a:ext uri="{FF2B5EF4-FFF2-40B4-BE49-F238E27FC236}">
                  <a16:creationId xmlns:a16="http://schemas.microsoft.com/office/drawing/2014/main" id="{68B4B2E3-6F03-4BD4-BB28-FCDF5C00B34A}"/>
                </a:ext>
              </a:extLst>
            </p:cNvPr>
            <p:cNvSpPr/>
            <p:nvPr/>
          </p:nvSpPr>
          <p:spPr>
            <a:xfrm>
              <a:off x="6505177" y="2608706"/>
              <a:ext cx="757978" cy="1289494"/>
            </a:xfrm>
            <a:custGeom>
              <a:avLst/>
              <a:gdLst>
                <a:gd name="connsiteX0" fmla="*/ 32211 w 757978"/>
                <a:gd name="connsiteY0" fmla="*/ 473202 h 1289494"/>
                <a:gd name="connsiteX1" fmla="*/ 252143 w 757978"/>
                <a:gd name="connsiteY1" fmla="*/ 1289495 h 1289494"/>
                <a:gd name="connsiteX2" fmla="*/ 675434 w 757978"/>
                <a:gd name="connsiteY2" fmla="*/ 708851 h 1289494"/>
                <a:gd name="connsiteX3" fmla="*/ 733918 w 757978"/>
                <a:gd name="connsiteY3" fmla="*/ 0 h 1289494"/>
                <a:gd name="connsiteX4" fmla="*/ 32211 w 757978"/>
                <a:gd name="connsiteY4" fmla="*/ 473202 h 1289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978" h="1289494">
                  <a:moveTo>
                    <a:pt x="32211" y="473202"/>
                  </a:moveTo>
                  <a:cubicBezTo>
                    <a:pt x="-102377" y="834104"/>
                    <a:pt x="226712" y="1257586"/>
                    <a:pt x="252143" y="1289495"/>
                  </a:cubicBezTo>
                  <a:cubicBezTo>
                    <a:pt x="438167" y="1143857"/>
                    <a:pt x="587423" y="946594"/>
                    <a:pt x="675434" y="708851"/>
                  </a:cubicBezTo>
                  <a:cubicBezTo>
                    <a:pt x="762493" y="473678"/>
                    <a:pt x="778399" y="229457"/>
                    <a:pt x="733918" y="0"/>
                  </a:cubicBezTo>
                  <a:cubicBezTo>
                    <a:pt x="702485" y="5810"/>
                    <a:pt x="168037" y="109061"/>
                    <a:pt x="32211" y="473202"/>
                  </a:cubicBezTo>
                  <a:close/>
                </a:path>
              </a:pathLst>
            </a:custGeom>
            <a:grpFill/>
            <a:ln w="9525" cap="flat">
              <a:noFill/>
              <a:prstDash val="solid"/>
              <a:miter/>
            </a:ln>
          </p:spPr>
          <p:txBody>
            <a:bodyPr rtlCol="0" anchor="ctr"/>
            <a:lstStyle/>
            <a:p>
              <a:endParaRPr lang="fr-FR" dirty="0"/>
            </a:p>
          </p:txBody>
        </p:sp>
        <p:sp>
          <p:nvSpPr>
            <p:cNvPr id="12" name="Forme libre : forme 11">
              <a:extLst>
                <a:ext uri="{FF2B5EF4-FFF2-40B4-BE49-F238E27FC236}">
                  <a16:creationId xmlns:a16="http://schemas.microsoft.com/office/drawing/2014/main" id="{99B404BE-FE54-428A-911D-CAC51B52FD2D}"/>
                </a:ext>
              </a:extLst>
            </p:cNvPr>
            <p:cNvSpPr/>
            <p:nvPr/>
          </p:nvSpPr>
          <p:spPr>
            <a:xfrm>
              <a:off x="2704671" y="1549717"/>
              <a:ext cx="755433" cy="1292256"/>
            </a:xfrm>
            <a:custGeom>
              <a:avLst/>
              <a:gdLst>
                <a:gd name="connsiteX0" fmla="*/ 724043 w 755433"/>
                <a:gd name="connsiteY0" fmla="*/ 816102 h 1292256"/>
                <a:gd name="connsiteX1" fmla="*/ 25574 w 755433"/>
                <a:gd name="connsiteY1" fmla="*/ 1292257 h 1292256"/>
                <a:gd name="connsiteX2" fmla="*/ 82534 w 755433"/>
                <a:gd name="connsiteY2" fmla="*/ 575977 h 1292256"/>
                <a:gd name="connsiteX3" fmla="*/ 499824 w 755433"/>
                <a:gd name="connsiteY3" fmla="*/ 0 h 1292256"/>
                <a:gd name="connsiteX4" fmla="*/ 724043 w 755433"/>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33" h="1292256">
                  <a:moveTo>
                    <a:pt x="724043" y="816102"/>
                  </a:moveTo>
                  <a:cubicBezTo>
                    <a:pt x="591074" y="1177671"/>
                    <a:pt x="65579" y="1284637"/>
                    <a:pt x="25574" y="1292257"/>
                  </a:cubicBezTo>
                  <a:cubicBezTo>
                    <a:pt x="-20717" y="1060609"/>
                    <a:pt x="-5572" y="813721"/>
                    <a:pt x="82534" y="575977"/>
                  </a:cubicBezTo>
                  <a:cubicBezTo>
                    <a:pt x="169592" y="340805"/>
                    <a:pt x="316658" y="145161"/>
                    <a:pt x="499824" y="0"/>
                  </a:cubicBezTo>
                  <a:cubicBezTo>
                    <a:pt x="519922" y="24860"/>
                    <a:pt x="858250" y="451295"/>
                    <a:pt x="724043" y="816102"/>
                  </a:cubicBezTo>
                  <a:close/>
                </a:path>
              </a:pathLst>
            </a:custGeom>
            <a:grpFill/>
            <a:ln w="9525" cap="flat">
              <a:noFill/>
              <a:prstDash val="solid"/>
              <a:miter/>
            </a:ln>
          </p:spPr>
          <p:txBody>
            <a:bodyPr rtlCol="0" anchor="ctr"/>
            <a:lstStyle/>
            <a:p>
              <a:endParaRPr lang="fr-FR" dirty="0"/>
            </a:p>
          </p:txBody>
        </p:sp>
        <p:sp>
          <p:nvSpPr>
            <p:cNvPr id="13" name="Forme libre : forme 12">
              <a:extLst>
                <a:ext uri="{FF2B5EF4-FFF2-40B4-BE49-F238E27FC236}">
                  <a16:creationId xmlns:a16="http://schemas.microsoft.com/office/drawing/2014/main" id="{19526F4F-A482-4075-A175-93D5B6F1862F}"/>
                </a:ext>
              </a:extLst>
            </p:cNvPr>
            <p:cNvSpPr/>
            <p:nvPr/>
          </p:nvSpPr>
          <p:spPr>
            <a:xfrm>
              <a:off x="1876472" y="1243012"/>
              <a:ext cx="755400" cy="1292255"/>
            </a:xfrm>
            <a:custGeom>
              <a:avLst/>
              <a:gdLst>
                <a:gd name="connsiteX0" fmla="*/ 724043 w 755400"/>
                <a:gd name="connsiteY0" fmla="*/ 816102 h 1292256"/>
                <a:gd name="connsiteX1" fmla="*/ 25574 w 755400"/>
                <a:gd name="connsiteY1" fmla="*/ 1292257 h 1292256"/>
                <a:gd name="connsiteX2" fmla="*/ 82534 w 755400"/>
                <a:gd name="connsiteY2" fmla="*/ 575977 h 1292256"/>
                <a:gd name="connsiteX3" fmla="*/ 499824 w 755400"/>
                <a:gd name="connsiteY3" fmla="*/ 0 h 1292256"/>
                <a:gd name="connsiteX4" fmla="*/ 724043 w 755400"/>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00" h="1292256">
                  <a:moveTo>
                    <a:pt x="724043" y="816102"/>
                  </a:moveTo>
                  <a:cubicBezTo>
                    <a:pt x="591074" y="1177671"/>
                    <a:pt x="65579" y="1284637"/>
                    <a:pt x="25574" y="1292257"/>
                  </a:cubicBezTo>
                  <a:cubicBezTo>
                    <a:pt x="-20717" y="1060609"/>
                    <a:pt x="-5572" y="813721"/>
                    <a:pt x="82534" y="575977"/>
                  </a:cubicBezTo>
                  <a:cubicBezTo>
                    <a:pt x="169592" y="340805"/>
                    <a:pt x="316563" y="145161"/>
                    <a:pt x="499824" y="0"/>
                  </a:cubicBezTo>
                  <a:cubicBezTo>
                    <a:pt x="519922" y="24860"/>
                    <a:pt x="858155" y="451295"/>
                    <a:pt x="724043" y="816102"/>
                  </a:cubicBezTo>
                  <a:close/>
                </a:path>
              </a:pathLst>
            </a:custGeom>
            <a:grpFill/>
            <a:ln w="9525" cap="flat">
              <a:noFill/>
              <a:prstDash val="solid"/>
              <a:miter/>
            </a:ln>
          </p:spPr>
          <p:txBody>
            <a:bodyPr rtlCol="0" anchor="ctr"/>
            <a:lstStyle/>
            <a:p>
              <a:endParaRPr lang="fr-FR" dirty="0"/>
            </a:p>
          </p:txBody>
        </p:sp>
      </p:grpSp>
      <p:sp>
        <p:nvSpPr>
          <p:cNvPr id="2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None/>
              <a:defRPr sz="3250">
                <a:solidFill>
                  <a:schemeClr val="bg1"/>
                </a:solidFill>
              </a:defRPr>
            </a:lvl1pPr>
          </a:lstStyle>
          <a:p>
            <a:r>
              <a:rPr lang="fr-FR" dirty="0" smtClean="0"/>
              <a:t>1. Titre de partie</a:t>
            </a:r>
            <a:endParaRPr lang="fr-FR" dirty="0"/>
          </a:p>
        </p:txBody>
      </p:sp>
      <p:sp>
        <p:nvSpPr>
          <p:cNvPr id="23" name="Espace réservé de la date 4">
            <a:extLst>
              <a:ext uri="{FF2B5EF4-FFF2-40B4-BE49-F238E27FC236}">
                <a16:creationId xmlns:a16="http://schemas.microsoft.com/office/drawing/2014/main" id="{979B2E0D-EA57-4BD7-9C3E-D26051B48C10}"/>
              </a:ext>
            </a:extLst>
          </p:cNvPr>
          <p:cNvSpPr>
            <a:spLocks noGrp="1"/>
          </p:cNvSpPr>
          <p:nvPr>
            <p:ph type="dt" sz="half" idx="17"/>
          </p:nvPr>
        </p:nvSpPr>
        <p:spPr>
          <a:xfrm>
            <a:off x="7699725" y="4659675"/>
            <a:ext cx="1170000" cy="211929"/>
          </a:xfrm>
        </p:spPr>
        <p:txBody>
          <a:bodyPr/>
          <a:lstStyle>
            <a:lvl1pPr>
              <a:defRPr>
                <a:solidFill>
                  <a:schemeClr val="bg1"/>
                </a:solidFill>
              </a:defRPr>
            </a:lvl1pPr>
          </a:lstStyle>
          <a:p>
            <a:pPr algn="r"/>
            <a:r>
              <a:rPr lang="fr-FR" cap="all" dirty="0" smtClean="0"/>
              <a:t>XX/XX/2021</a:t>
            </a:r>
            <a:endParaRPr lang="fr-FR" cap="all" dirty="0"/>
          </a:p>
        </p:txBody>
      </p:sp>
      <p:sp>
        <p:nvSpPr>
          <p:cNvPr id="35" name="Espace réservé du pied de page 8">
            <a:extLst>
              <a:ext uri="{FF2B5EF4-FFF2-40B4-BE49-F238E27FC236}">
                <a16:creationId xmlns:a16="http://schemas.microsoft.com/office/drawing/2014/main" id="{FFFB696E-EECC-4454-8ED3-CA5C36E3B320}"/>
              </a:ext>
            </a:extLst>
          </p:cNvPr>
          <p:cNvSpPr>
            <a:spLocks noGrp="1"/>
          </p:cNvSpPr>
          <p:nvPr>
            <p:ph type="ftr" sz="quarter" idx="18"/>
          </p:nvPr>
        </p:nvSpPr>
        <p:spPr>
          <a:xfrm>
            <a:off x="275431" y="4659982"/>
            <a:ext cx="3086100" cy="211622"/>
          </a:xfrm>
        </p:spPr>
        <p:txBody>
          <a:bodyPr/>
          <a:lstStyle>
            <a:lvl1pPr>
              <a:defRPr>
                <a:solidFill>
                  <a:schemeClr val="bg1"/>
                </a:solidFill>
              </a:defRPr>
            </a:lvl1pPr>
          </a:lstStyle>
          <a:p>
            <a:r>
              <a:rPr lang="fr-FR" dirty="0" smtClean="0"/>
              <a:t>Titre de la présentation sur une seule ligne</a:t>
            </a:r>
            <a:endParaRPr lang="fr-FR" dirty="0"/>
          </a:p>
        </p:txBody>
      </p:sp>
    </p:spTree>
    <p:extLst>
      <p:ext uri="{BB962C8B-B14F-4D97-AF65-F5344CB8AC3E}">
        <p14:creationId xmlns:p14="http://schemas.microsoft.com/office/powerpoint/2010/main" val="3338951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 de titre 6">
    <p:bg>
      <p:bgPr>
        <a:solidFill>
          <a:schemeClr val="tx2"/>
        </a:solidFill>
        <a:effectLst/>
      </p:bgPr>
    </p:bg>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91A7E33E-EFFD-4ECA-B675-CED70E08C3CD}"/>
              </a:ext>
            </a:extLst>
          </p:cNvPr>
          <p:cNvSpPr>
            <a:spLocks noGrp="1"/>
          </p:cNvSpPr>
          <p:nvPr>
            <p:ph type="sldNum" sz="quarter" idx="19"/>
          </p:nvPr>
        </p:nvSpPr>
        <p:spPr/>
        <p:txBody>
          <a:bodyPr/>
          <a:lstStyle>
            <a:lvl1pPr>
              <a:defRPr>
                <a:solidFill>
                  <a:schemeClr val="bg1"/>
                </a:solidFill>
              </a:defRPr>
            </a:lvl1pPr>
          </a:lstStyle>
          <a:p>
            <a:fld id="{733122C9-A0B9-462F-8757-0847AD287B63}" type="slidenum">
              <a:rPr lang="fr-FR" smtClean="0"/>
              <a:pPr/>
              <a:t>‹N°›</a:t>
            </a:fld>
            <a:endParaRPr lang="fr-FR" dirty="0"/>
          </a:p>
        </p:txBody>
      </p:sp>
      <p:grpSp>
        <p:nvGrpSpPr>
          <p:cNvPr id="24" name="Groupe 23">
            <a:extLst>
              <a:ext uri="{FF2B5EF4-FFF2-40B4-BE49-F238E27FC236}">
                <a16:creationId xmlns:a16="http://schemas.microsoft.com/office/drawing/2014/main" id="{98AE072A-0DE3-445C-991B-1FF54D483686}"/>
              </a:ext>
            </a:extLst>
          </p:cNvPr>
          <p:cNvGrpSpPr/>
          <p:nvPr userDrawn="1"/>
        </p:nvGrpSpPr>
        <p:grpSpPr>
          <a:xfrm>
            <a:off x="8505825" y="180105"/>
            <a:ext cx="271463" cy="376632"/>
            <a:chOff x="2719388" y="0"/>
            <a:chExt cx="3708400" cy="5145088"/>
          </a:xfrm>
          <a:solidFill>
            <a:schemeClr val="bg1"/>
          </a:solidFill>
        </p:grpSpPr>
        <p:sp>
          <p:nvSpPr>
            <p:cNvPr id="25" name="Freeform 5">
              <a:extLst>
                <a:ext uri="{FF2B5EF4-FFF2-40B4-BE49-F238E27FC236}">
                  <a16:creationId xmlns:a16="http://schemas.microsoft.com/office/drawing/2014/main" id="{96EAAAE4-81CD-4923-9B00-96AA869903B0}"/>
                </a:ext>
              </a:extLst>
            </p:cNvPr>
            <p:cNvSpPr>
              <a:spLocks/>
            </p:cNvSpPr>
            <p:nvPr userDrawn="1"/>
          </p:nvSpPr>
          <p:spPr bwMode="auto">
            <a:xfrm>
              <a:off x="3552825" y="4416425"/>
              <a:ext cx="658813" cy="723900"/>
            </a:xfrm>
            <a:custGeom>
              <a:avLst/>
              <a:gdLst>
                <a:gd name="T0" fmla="*/ 258 w 434"/>
                <a:gd name="T1" fmla="*/ 0 h 477"/>
                <a:gd name="T2" fmla="*/ 92 w 434"/>
                <a:gd name="T3" fmla="*/ 67 h 477"/>
                <a:gd name="T4" fmla="*/ 92 w 434"/>
                <a:gd name="T5" fmla="*/ 0 h 477"/>
                <a:gd name="T6" fmla="*/ 0 w 434"/>
                <a:gd name="T7" fmla="*/ 0 h 477"/>
                <a:gd name="T8" fmla="*/ 0 w 434"/>
                <a:gd name="T9" fmla="*/ 477 h 477"/>
                <a:gd name="T10" fmla="*/ 92 w 434"/>
                <a:gd name="T11" fmla="*/ 477 h 477"/>
                <a:gd name="T12" fmla="*/ 92 w 434"/>
                <a:gd name="T13" fmla="*/ 187 h 477"/>
                <a:gd name="T14" fmla="*/ 241 w 434"/>
                <a:gd name="T15" fmla="*/ 76 h 477"/>
                <a:gd name="T16" fmla="*/ 342 w 434"/>
                <a:gd name="T17" fmla="*/ 161 h 477"/>
                <a:gd name="T18" fmla="*/ 342 w 434"/>
                <a:gd name="T19" fmla="*/ 161 h 477"/>
                <a:gd name="T20" fmla="*/ 342 w 434"/>
                <a:gd name="T21" fmla="*/ 477 h 477"/>
                <a:gd name="T22" fmla="*/ 434 w 434"/>
                <a:gd name="T23" fmla="*/ 477 h 477"/>
                <a:gd name="T24" fmla="*/ 434 w 434"/>
                <a:gd name="T25" fmla="*/ 161 h 477"/>
                <a:gd name="T26" fmla="*/ 258 w 434"/>
                <a:gd name="T27"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4" h="477">
                  <a:moveTo>
                    <a:pt x="258" y="0"/>
                  </a:moveTo>
                  <a:cubicBezTo>
                    <a:pt x="144" y="0"/>
                    <a:pt x="93" y="65"/>
                    <a:pt x="92" y="67"/>
                  </a:cubicBezTo>
                  <a:cubicBezTo>
                    <a:pt x="92" y="0"/>
                    <a:pt x="92" y="0"/>
                    <a:pt x="92" y="0"/>
                  </a:cubicBezTo>
                  <a:cubicBezTo>
                    <a:pt x="0" y="0"/>
                    <a:pt x="0" y="0"/>
                    <a:pt x="0" y="0"/>
                  </a:cubicBezTo>
                  <a:cubicBezTo>
                    <a:pt x="0" y="477"/>
                    <a:pt x="0" y="477"/>
                    <a:pt x="0" y="477"/>
                  </a:cubicBezTo>
                  <a:cubicBezTo>
                    <a:pt x="92" y="477"/>
                    <a:pt x="92" y="477"/>
                    <a:pt x="92" y="477"/>
                  </a:cubicBezTo>
                  <a:cubicBezTo>
                    <a:pt x="92" y="187"/>
                    <a:pt x="92" y="187"/>
                    <a:pt x="92" y="187"/>
                  </a:cubicBezTo>
                  <a:cubicBezTo>
                    <a:pt x="94" y="117"/>
                    <a:pt x="182" y="76"/>
                    <a:pt x="241" y="76"/>
                  </a:cubicBezTo>
                  <a:cubicBezTo>
                    <a:pt x="285" y="76"/>
                    <a:pt x="342" y="107"/>
                    <a:pt x="342" y="161"/>
                  </a:cubicBezTo>
                  <a:cubicBezTo>
                    <a:pt x="342" y="161"/>
                    <a:pt x="342" y="161"/>
                    <a:pt x="342" y="161"/>
                  </a:cubicBezTo>
                  <a:cubicBezTo>
                    <a:pt x="342" y="477"/>
                    <a:pt x="342" y="477"/>
                    <a:pt x="342" y="477"/>
                  </a:cubicBezTo>
                  <a:cubicBezTo>
                    <a:pt x="434" y="477"/>
                    <a:pt x="434" y="477"/>
                    <a:pt x="434" y="477"/>
                  </a:cubicBezTo>
                  <a:cubicBezTo>
                    <a:pt x="434" y="161"/>
                    <a:pt x="434" y="161"/>
                    <a:pt x="434" y="161"/>
                  </a:cubicBezTo>
                  <a:cubicBezTo>
                    <a:pt x="434" y="54"/>
                    <a:pt x="355" y="0"/>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6" name="Freeform 6">
              <a:extLst>
                <a:ext uri="{FF2B5EF4-FFF2-40B4-BE49-F238E27FC236}">
                  <a16:creationId xmlns:a16="http://schemas.microsoft.com/office/drawing/2014/main" id="{0BCD58C1-66D1-49A9-817D-EA1CCE188603}"/>
                </a:ext>
              </a:extLst>
            </p:cNvPr>
            <p:cNvSpPr>
              <a:spLocks/>
            </p:cNvSpPr>
            <p:nvPr userDrawn="1"/>
          </p:nvSpPr>
          <p:spPr bwMode="auto">
            <a:xfrm>
              <a:off x="5826125" y="4405313"/>
              <a:ext cx="601663" cy="738188"/>
            </a:xfrm>
            <a:custGeom>
              <a:avLst/>
              <a:gdLst>
                <a:gd name="T0" fmla="*/ 245 w 396"/>
                <a:gd name="T1" fmla="*/ 201 h 486"/>
                <a:gd name="T2" fmla="*/ 245 w 396"/>
                <a:gd name="T3" fmla="*/ 201 h 486"/>
                <a:gd name="T4" fmla="*/ 162 w 396"/>
                <a:gd name="T5" fmla="*/ 201 h 486"/>
                <a:gd name="T6" fmla="*/ 93 w 396"/>
                <a:gd name="T7" fmla="*/ 140 h 486"/>
                <a:gd name="T8" fmla="*/ 192 w 396"/>
                <a:gd name="T9" fmla="*/ 81 h 486"/>
                <a:gd name="T10" fmla="*/ 336 w 396"/>
                <a:gd name="T11" fmla="*/ 107 h 486"/>
                <a:gd name="T12" fmla="*/ 368 w 396"/>
                <a:gd name="T13" fmla="*/ 33 h 486"/>
                <a:gd name="T14" fmla="*/ 201 w 396"/>
                <a:gd name="T15" fmla="*/ 0 h 486"/>
                <a:gd name="T16" fmla="*/ 5 w 396"/>
                <a:gd name="T17" fmla="*/ 142 h 486"/>
                <a:gd name="T18" fmla="*/ 152 w 396"/>
                <a:gd name="T19" fmla="*/ 285 h 486"/>
                <a:gd name="T20" fmla="*/ 152 w 396"/>
                <a:gd name="T21" fmla="*/ 285 h 486"/>
                <a:gd name="T22" fmla="*/ 235 w 396"/>
                <a:gd name="T23" fmla="*/ 285 h 486"/>
                <a:gd name="T24" fmla="*/ 304 w 396"/>
                <a:gd name="T25" fmla="*/ 346 h 486"/>
                <a:gd name="T26" fmla="*/ 204 w 396"/>
                <a:gd name="T27" fmla="*/ 405 h 486"/>
                <a:gd name="T28" fmla="*/ 44 w 396"/>
                <a:gd name="T29" fmla="*/ 372 h 486"/>
                <a:gd name="T30" fmla="*/ 13 w 396"/>
                <a:gd name="T31" fmla="*/ 446 h 486"/>
                <a:gd name="T32" fmla="*/ 195 w 396"/>
                <a:gd name="T33" fmla="*/ 486 h 486"/>
                <a:gd name="T34" fmla="*/ 391 w 396"/>
                <a:gd name="T35" fmla="*/ 345 h 486"/>
                <a:gd name="T36" fmla="*/ 245 w 396"/>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6" h="486">
                  <a:moveTo>
                    <a:pt x="245" y="201"/>
                  </a:moveTo>
                  <a:cubicBezTo>
                    <a:pt x="245" y="201"/>
                    <a:pt x="245" y="201"/>
                    <a:pt x="245" y="201"/>
                  </a:cubicBezTo>
                  <a:cubicBezTo>
                    <a:pt x="162" y="201"/>
                    <a:pt x="162" y="201"/>
                    <a:pt x="162" y="201"/>
                  </a:cubicBezTo>
                  <a:cubicBezTo>
                    <a:pt x="115" y="201"/>
                    <a:pt x="91" y="183"/>
                    <a:pt x="93" y="140"/>
                  </a:cubicBezTo>
                  <a:cubicBezTo>
                    <a:pt x="95" y="95"/>
                    <a:pt x="144" y="81"/>
                    <a:pt x="192" y="81"/>
                  </a:cubicBezTo>
                  <a:cubicBezTo>
                    <a:pt x="261" y="81"/>
                    <a:pt x="312" y="98"/>
                    <a:pt x="336" y="107"/>
                  </a:cubicBezTo>
                  <a:cubicBezTo>
                    <a:pt x="368" y="33"/>
                    <a:pt x="368" y="33"/>
                    <a:pt x="368" y="33"/>
                  </a:cubicBezTo>
                  <a:cubicBezTo>
                    <a:pt x="341" y="21"/>
                    <a:pt x="282" y="0"/>
                    <a:pt x="201" y="0"/>
                  </a:cubicBezTo>
                  <a:cubicBezTo>
                    <a:pt x="121" y="0"/>
                    <a:pt x="10" y="32"/>
                    <a:pt x="5" y="142"/>
                  </a:cubicBezTo>
                  <a:cubicBezTo>
                    <a:pt x="0" y="248"/>
                    <a:pt x="74" y="283"/>
                    <a:pt x="152" y="285"/>
                  </a:cubicBezTo>
                  <a:cubicBezTo>
                    <a:pt x="152" y="285"/>
                    <a:pt x="152" y="285"/>
                    <a:pt x="152" y="285"/>
                  </a:cubicBezTo>
                  <a:cubicBezTo>
                    <a:pt x="235" y="285"/>
                    <a:pt x="235" y="285"/>
                    <a:pt x="235" y="285"/>
                  </a:cubicBezTo>
                  <a:cubicBezTo>
                    <a:pt x="281" y="285"/>
                    <a:pt x="306" y="303"/>
                    <a:pt x="304" y="346"/>
                  </a:cubicBezTo>
                  <a:cubicBezTo>
                    <a:pt x="302" y="391"/>
                    <a:pt x="253" y="405"/>
                    <a:pt x="204" y="405"/>
                  </a:cubicBezTo>
                  <a:cubicBezTo>
                    <a:pt x="106" y="405"/>
                    <a:pt x="44" y="372"/>
                    <a:pt x="44" y="372"/>
                  </a:cubicBezTo>
                  <a:cubicBezTo>
                    <a:pt x="13" y="446"/>
                    <a:pt x="13" y="446"/>
                    <a:pt x="13" y="446"/>
                  </a:cubicBezTo>
                  <a:cubicBezTo>
                    <a:pt x="13" y="446"/>
                    <a:pt x="83" y="486"/>
                    <a:pt x="195" y="486"/>
                  </a:cubicBezTo>
                  <a:cubicBezTo>
                    <a:pt x="276" y="486"/>
                    <a:pt x="387" y="454"/>
                    <a:pt x="391" y="345"/>
                  </a:cubicBezTo>
                  <a:cubicBezTo>
                    <a:pt x="396" y="238"/>
                    <a:pt x="322" y="203"/>
                    <a:pt x="245"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7" name="Freeform 7">
              <a:extLst>
                <a:ext uri="{FF2B5EF4-FFF2-40B4-BE49-F238E27FC236}">
                  <a16:creationId xmlns:a16="http://schemas.microsoft.com/office/drawing/2014/main" id="{1AE8DB6E-B1F5-4293-BB50-9FC333A20607}"/>
                </a:ext>
              </a:extLst>
            </p:cNvPr>
            <p:cNvSpPr>
              <a:spLocks noEditPoints="1"/>
            </p:cNvSpPr>
            <p:nvPr userDrawn="1"/>
          </p:nvSpPr>
          <p:spPr bwMode="auto">
            <a:xfrm>
              <a:off x="5026025" y="4402138"/>
              <a:ext cx="700088" cy="742950"/>
            </a:xfrm>
            <a:custGeom>
              <a:avLst/>
              <a:gdLst>
                <a:gd name="T0" fmla="*/ 234 w 460"/>
                <a:gd name="T1" fmla="*/ 0 h 489"/>
                <a:gd name="T2" fmla="*/ 0 w 460"/>
                <a:gd name="T3" fmla="*/ 249 h 489"/>
                <a:gd name="T4" fmla="*/ 256 w 460"/>
                <a:gd name="T5" fmla="*/ 489 h 489"/>
                <a:gd name="T6" fmla="*/ 437 w 460"/>
                <a:gd name="T7" fmla="*/ 449 h 489"/>
                <a:gd name="T8" fmla="*/ 403 w 460"/>
                <a:gd name="T9" fmla="*/ 378 h 489"/>
                <a:gd name="T10" fmla="*/ 253 w 460"/>
                <a:gd name="T11" fmla="*/ 408 h 489"/>
                <a:gd name="T12" fmla="*/ 96 w 460"/>
                <a:gd name="T13" fmla="*/ 285 h 489"/>
                <a:gd name="T14" fmla="*/ 367 w 460"/>
                <a:gd name="T15" fmla="*/ 285 h 489"/>
                <a:gd name="T16" fmla="*/ 460 w 460"/>
                <a:gd name="T17" fmla="*/ 285 h 489"/>
                <a:gd name="T18" fmla="*/ 460 w 460"/>
                <a:gd name="T19" fmla="*/ 243 h 489"/>
                <a:gd name="T20" fmla="*/ 234 w 460"/>
                <a:gd name="T21" fmla="*/ 0 h 489"/>
                <a:gd name="T22" fmla="*/ 97 w 460"/>
                <a:gd name="T23" fmla="*/ 209 h 489"/>
                <a:gd name="T24" fmla="*/ 238 w 460"/>
                <a:gd name="T25" fmla="*/ 79 h 489"/>
                <a:gd name="T26" fmla="*/ 366 w 460"/>
                <a:gd name="T27" fmla="*/ 209 h 489"/>
                <a:gd name="T28" fmla="*/ 97 w 460"/>
                <a:gd name="T29" fmla="*/ 2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0" h="489">
                  <a:moveTo>
                    <a:pt x="234" y="0"/>
                  </a:moveTo>
                  <a:cubicBezTo>
                    <a:pt x="101" y="0"/>
                    <a:pt x="0" y="77"/>
                    <a:pt x="0" y="249"/>
                  </a:cubicBezTo>
                  <a:cubicBezTo>
                    <a:pt x="0" y="421"/>
                    <a:pt x="127" y="489"/>
                    <a:pt x="256" y="489"/>
                  </a:cubicBezTo>
                  <a:cubicBezTo>
                    <a:pt x="375" y="489"/>
                    <a:pt x="437" y="449"/>
                    <a:pt x="437" y="449"/>
                  </a:cubicBezTo>
                  <a:cubicBezTo>
                    <a:pt x="403" y="378"/>
                    <a:pt x="403" y="378"/>
                    <a:pt x="403" y="378"/>
                  </a:cubicBezTo>
                  <a:cubicBezTo>
                    <a:pt x="403" y="378"/>
                    <a:pt x="357" y="408"/>
                    <a:pt x="253" y="408"/>
                  </a:cubicBezTo>
                  <a:cubicBezTo>
                    <a:pt x="182" y="408"/>
                    <a:pt x="106" y="386"/>
                    <a:pt x="96" y="285"/>
                  </a:cubicBezTo>
                  <a:cubicBezTo>
                    <a:pt x="367" y="285"/>
                    <a:pt x="367" y="285"/>
                    <a:pt x="367" y="285"/>
                  </a:cubicBezTo>
                  <a:cubicBezTo>
                    <a:pt x="460" y="285"/>
                    <a:pt x="460" y="285"/>
                    <a:pt x="460" y="285"/>
                  </a:cubicBezTo>
                  <a:cubicBezTo>
                    <a:pt x="460" y="243"/>
                    <a:pt x="460" y="243"/>
                    <a:pt x="460" y="243"/>
                  </a:cubicBezTo>
                  <a:cubicBezTo>
                    <a:pt x="460" y="87"/>
                    <a:pt x="388" y="0"/>
                    <a:pt x="234" y="0"/>
                  </a:cubicBezTo>
                  <a:close/>
                  <a:moveTo>
                    <a:pt x="97" y="209"/>
                  </a:moveTo>
                  <a:cubicBezTo>
                    <a:pt x="108" y="108"/>
                    <a:pt x="159" y="79"/>
                    <a:pt x="238" y="79"/>
                  </a:cubicBezTo>
                  <a:cubicBezTo>
                    <a:pt x="322" y="79"/>
                    <a:pt x="360" y="119"/>
                    <a:pt x="366" y="209"/>
                  </a:cubicBezTo>
                  <a:lnTo>
                    <a:pt x="97"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8" name="Freeform 8">
              <a:extLst>
                <a:ext uri="{FF2B5EF4-FFF2-40B4-BE49-F238E27FC236}">
                  <a16:creationId xmlns:a16="http://schemas.microsoft.com/office/drawing/2014/main" id="{7EC8E473-602C-4ABE-8E74-27DE0B256877}"/>
                </a:ext>
              </a:extLst>
            </p:cNvPr>
            <p:cNvSpPr>
              <a:spLocks/>
            </p:cNvSpPr>
            <p:nvPr userDrawn="1"/>
          </p:nvSpPr>
          <p:spPr bwMode="auto">
            <a:xfrm>
              <a:off x="4335463" y="4405313"/>
              <a:ext cx="600075" cy="738188"/>
            </a:xfrm>
            <a:custGeom>
              <a:avLst/>
              <a:gdLst>
                <a:gd name="T0" fmla="*/ 244 w 395"/>
                <a:gd name="T1" fmla="*/ 201 h 486"/>
                <a:gd name="T2" fmla="*/ 244 w 395"/>
                <a:gd name="T3" fmla="*/ 201 h 486"/>
                <a:gd name="T4" fmla="*/ 161 w 395"/>
                <a:gd name="T5" fmla="*/ 201 h 486"/>
                <a:gd name="T6" fmla="*/ 92 w 395"/>
                <a:gd name="T7" fmla="*/ 140 h 486"/>
                <a:gd name="T8" fmla="*/ 191 w 395"/>
                <a:gd name="T9" fmla="*/ 81 h 486"/>
                <a:gd name="T10" fmla="*/ 336 w 395"/>
                <a:gd name="T11" fmla="*/ 107 h 486"/>
                <a:gd name="T12" fmla="*/ 367 w 395"/>
                <a:gd name="T13" fmla="*/ 33 h 486"/>
                <a:gd name="T14" fmla="*/ 201 w 395"/>
                <a:gd name="T15" fmla="*/ 0 h 486"/>
                <a:gd name="T16" fmla="*/ 4 w 395"/>
                <a:gd name="T17" fmla="*/ 142 h 486"/>
                <a:gd name="T18" fmla="*/ 151 w 395"/>
                <a:gd name="T19" fmla="*/ 285 h 486"/>
                <a:gd name="T20" fmla="*/ 151 w 395"/>
                <a:gd name="T21" fmla="*/ 285 h 486"/>
                <a:gd name="T22" fmla="*/ 234 w 395"/>
                <a:gd name="T23" fmla="*/ 285 h 486"/>
                <a:gd name="T24" fmla="*/ 303 w 395"/>
                <a:gd name="T25" fmla="*/ 346 h 486"/>
                <a:gd name="T26" fmla="*/ 203 w 395"/>
                <a:gd name="T27" fmla="*/ 405 h 486"/>
                <a:gd name="T28" fmla="*/ 44 w 395"/>
                <a:gd name="T29" fmla="*/ 372 h 486"/>
                <a:gd name="T30" fmla="*/ 12 w 395"/>
                <a:gd name="T31" fmla="*/ 446 h 486"/>
                <a:gd name="T32" fmla="*/ 194 w 395"/>
                <a:gd name="T33" fmla="*/ 486 h 486"/>
                <a:gd name="T34" fmla="*/ 391 w 395"/>
                <a:gd name="T35" fmla="*/ 345 h 486"/>
                <a:gd name="T36" fmla="*/ 244 w 395"/>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5" h="486">
                  <a:moveTo>
                    <a:pt x="244" y="201"/>
                  </a:moveTo>
                  <a:cubicBezTo>
                    <a:pt x="244" y="201"/>
                    <a:pt x="244" y="201"/>
                    <a:pt x="244" y="201"/>
                  </a:cubicBezTo>
                  <a:cubicBezTo>
                    <a:pt x="161" y="201"/>
                    <a:pt x="161" y="201"/>
                    <a:pt x="161" y="201"/>
                  </a:cubicBezTo>
                  <a:cubicBezTo>
                    <a:pt x="115" y="201"/>
                    <a:pt x="90" y="183"/>
                    <a:pt x="92" y="140"/>
                  </a:cubicBezTo>
                  <a:cubicBezTo>
                    <a:pt x="94" y="95"/>
                    <a:pt x="143" y="81"/>
                    <a:pt x="191" y="81"/>
                  </a:cubicBezTo>
                  <a:cubicBezTo>
                    <a:pt x="260" y="81"/>
                    <a:pt x="311" y="98"/>
                    <a:pt x="336" y="107"/>
                  </a:cubicBezTo>
                  <a:cubicBezTo>
                    <a:pt x="367" y="33"/>
                    <a:pt x="367" y="33"/>
                    <a:pt x="367" y="33"/>
                  </a:cubicBezTo>
                  <a:cubicBezTo>
                    <a:pt x="341" y="21"/>
                    <a:pt x="282" y="0"/>
                    <a:pt x="201" y="0"/>
                  </a:cubicBezTo>
                  <a:cubicBezTo>
                    <a:pt x="120" y="0"/>
                    <a:pt x="9" y="32"/>
                    <a:pt x="4" y="142"/>
                  </a:cubicBezTo>
                  <a:cubicBezTo>
                    <a:pt x="0" y="248"/>
                    <a:pt x="74" y="283"/>
                    <a:pt x="151" y="285"/>
                  </a:cubicBezTo>
                  <a:cubicBezTo>
                    <a:pt x="151" y="285"/>
                    <a:pt x="151" y="285"/>
                    <a:pt x="151" y="285"/>
                  </a:cubicBezTo>
                  <a:cubicBezTo>
                    <a:pt x="234" y="285"/>
                    <a:pt x="234" y="285"/>
                    <a:pt x="234" y="285"/>
                  </a:cubicBezTo>
                  <a:cubicBezTo>
                    <a:pt x="280" y="285"/>
                    <a:pt x="305" y="303"/>
                    <a:pt x="303" y="346"/>
                  </a:cubicBezTo>
                  <a:cubicBezTo>
                    <a:pt x="301" y="391"/>
                    <a:pt x="252" y="405"/>
                    <a:pt x="203" y="405"/>
                  </a:cubicBezTo>
                  <a:cubicBezTo>
                    <a:pt x="105" y="405"/>
                    <a:pt x="44" y="372"/>
                    <a:pt x="44" y="372"/>
                  </a:cubicBezTo>
                  <a:cubicBezTo>
                    <a:pt x="12" y="446"/>
                    <a:pt x="12" y="446"/>
                    <a:pt x="12" y="446"/>
                  </a:cubicBezTo>
                  <a:cubicBezTo>
                    <a:pt x="12" y="446"/>
                    <a:pt x="83" y="486"/>
                    <a:pt x="194" y="486"/>
                  </a:cubicBezTo>
                  <a:cubicBezTo>
                    <a:pt x="275" y="486"/>
                    <a:pt x="386" y="454"/>
                    <a:pt x="391" y="345"/>
                  </a:cubicBezTo>
                  <a:cubicBezTo>
                    <a:pt x="395" y="238"/>
                    <a:pt x="321" y="203"/>
                    <a:pt x="244"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9" name="Freeform 9">
              <a:extLst>
                <a:ext uri="{FF2B5EF4-FFF2-40B4-BE49-F238E27FC236}">
                  <a16:creationId xmlns:a16="http://schemas.microsoft.com/office/drawing/2014/main" id="{64FE414C-3DB9-4FE9-B834-0A39C9D48ABF}"/>
                </a:ext>
              </a:extLst>
            </p:cNvPr>
            <p:cNvSpPr>
              <a:spLocks noEditPoints="1"/>
            </p:cNvSpPr>
            <p:nvPr userDrawn="1"/>
          </p:nvSpPr>
          <p:spPr bwMode="auto">
            <a:xfrm>
              <a:off x="2719388" y="4406900"/>
              <a:ext cx="671513" cy="735013"/>
            </a:xfrm>
            <a:custGeom>
              <a:avLst/>
              <a:gdLst>
                <a:gd name="T0" fmla="*/ 220 w 442"/>
                <a:gd name="T1" fmla="*/ 0 h 484"/>
                <a:gd name="T2" fmla="*/ 39 w 442"/>
                <a:gd name="T3" fmla="*/ 30 h 484"/>
                <a:gd name="T4" fmla="*/ 75 w 442"/>
                <a:gd name="T5" fmla="*/ 104 h 484"/>
                <a:gd name="T6" fmla="*/ 230 w 442"/>
                <a:gd name="T7" fmla="*/ 81 h 484"/>
                <a:gd name="T8" fmla="*/ 350 w 442"/>
                <a:gd name="T9" fmla="*/ 168 h 484"/>
                <a:gd name="T10" fmla="*/ 350 w 442"/>
                <a:gd name="T11" fmla="*/ 196 h 484"/>
                <a:gd name="T12" fmla="*/ 168 w 442"/>
                <a:gd name="T13" fmla="*/ 196 h 484"/>
                <a:gd name="T14" fmla="*/ 0 w 442"/>
                <a:gd name="T15" fmla="*/ 339 h 484"/>
                <a:gd name="T16" fmla="*/ 181 w 442"/>
                <a:gd name="T17" fmla="*/ 484 h 484"/>
                <a:gd name="T18" fmla="*/ 350 w 442"/>
                <a:gd name="T19" fmla="*/ 417 h 484"/>
                <a:gd name="T20" fmla="*/ 350 w 442"/>
                <a:gd name="T21" fmla="*/ 484 h 484"/>
                <a:gd name="T22" fmla="*/ 442 w 442"/>
                <a:gd name="T23" fmla="*/ 484 h 484"/>
                <a:gd name="T24" fmla="*/ 442 w 442"/>
                <a:gd name="T25" fmla="*/ 142 h 484"/>
                <a:gd name="T26" fmla="*/ 220 w 442"/>
                <a:gd name="T27" fmla="*/ 0 h 484"/>
                <a:gd name="T28" fmla="*/ 350 w 442"/>
                <a:gd name="T29" fmla="*/ 295 h 484"/>
                <a:gd name="T30" fmla="*/ 198 w 442"/>
                <a:gd name="T31" fmla="*/ 407 h 484"/>
                <a:gd name="T32" fmla="*/ 95 w 442"/>
                <a:gd name="T33" fmla="*/ 338 h 484"/>
                <a:gd name="T34" fmla="*/ 173 w 442"/>
                <a:gd name="T35" fmla="*/ 269 h 484"/>
                <a:gd name="T36" fmla="*/ 350 w 442"/>
                <a:gd name="T37" fmla="*/ 269 h 484"/>
                <a:gd name="T38" fmla="*/ 350 w 442"/>
                <a:gd name="T39" fmla="*/ 29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484">
                  <a:moveTo>
                    <a:pt x="220" y="0"/>
                  </a:moveTo>
                  <a:cubicBezTo>
                    <a:pt x="135" y="0"/>
                    <a:pt x="72" y="18"/>
                    <a:pt x="39" y="30"/>
                  </a:cubicBezTo>
                  <a:cubicBezTo>
                    <a:pt x="75" y="104"/>
                    <a:pt x="75" y="104"/>
                    <a:pt x="75" y="104"/>
                  </a:cubicBezTo>
                  <a:cubicBezTo>
                    <a:pt x="105" y="95"/>
                    <a:pt x="159" y="81"/>
                    <a:pt x="230" y="81"/>
                  </a:cubicBezTo>
                  <a:cubicBezTo>
                    <a:pt x="285" y="81"/>
                    <a:pt x="350" y="96"/>
                    <a:pt x="350" y="168"/>
                  </a:cubicBezTo>
                  <a:cubicBezTo>
                    <a:pt x="350" y="168"/>
                    <a:pt x="350" y="194"/>
                    <a:pt x="350" y="196"/>
                  </a:cubicBezTo>
                  <a:cubicBezTo>
                    <a:pt x="168" y="196"/>
                    <a:pt x="168" y="196"/>
                    <a:pt x="168" y="196"/>
                  </a:cubicBezTo>
                  <a:cubicBezTo>
                    <a:pt x="75" y="196"/>
                    <a:pt x="0" y="229"/>
                    <a:pt x="0" y="339"/>
                  </a:cubicBezTo>
                  <a:cubicBezTo>
                    <a:pt x="0" y="438"/>
                    <a:pt x="81" y="484"/>
                    <a:pt x="181" y="484"/>
                  </a:cubicBezTo>
                  <a:cubicBezTo>
                    <a:pt x="298" y="484"/>
                    <a:pt x="350" y="417"/>
                    <a:pt x="350" y="417"/>
                  </a:cubicBezTo>
                  <a:cubicBezTo>
                    <a:pt x="350" y="484"/>
                    <a:pt x="350" y="484"/>
                    <a:pt x="350" y="484"/>
                  </a:cubicBezTo>
                  <a:cubicBezTo>
                    <a:pt x="442" y="484"/>
                    <a:pt x="442" y="484"/>
                    <a:pt x="442" y="484"/>
                  </a:cubicBezTo>
                  <a:cubicBezTo>
                    <a:pt x="442" y="142"/>
                    <a:pt x="442" y="142"/>
                    <a:pt x="442" y="142"/>
                  </a:cubicBezTo>
                  <a:cubicBezTo>
                    <a:pt x="437" y="32"/>
                    <a:pt x="311" y="0"/>
                    <a:pt x="220" y="0"/>
                  </a:cubicBezTo>
                  <a:close/>
                  <a:moveTo>
                    <a:pt x="350" y="295"/>
                  </a:moveTo>
                  <a:cubicBezTo>
                    <a:pt x="350" y="366"/>
                    <a:pt x="258" y="407"/>
                    <a:pt x="198" y="407"/>
                  </a:cubicBezTo>
                  <a:cubicBezTo>
                    <a:pt x="153" y="407"/>
                    <a:pt x="95" y="392"/>
                    <a:pt x="95" y="338"/>
                  </a:cubicBezTo>
                  <a:cubicBezTo>
                    <a:pt x="95" y="284"/>
                    <a:pt x="126" y="269"/>
                    <a:pt x="173" y="269"/>
                  </a:cubicBezTo>
                  <a:cubicBezTo>
                    <a:pt x="350" y="269"/>
                    <a:pt x="350" y="269"/>
                    <a:pt x="350" y="269"/>
                  </a:cubicBezTo>
                  <a:lnTo>
                    <a:pt x="350"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0" name="Freeform 10">
              <a:extLst>
                <a:ext uri="{FF2B5EF4-FFF2-40B4-BE49-F238E27FC236}">
                  <a16:creationId xmlns:a16="http://schemas.microsoft.com/office/drawing/2014/main" id="{CCE5207A-3E84-4DC4-A07C-47027DA0FFA6}"/>
                </a:ext>
              </a:extLst>
            </p:cNvPr>
            <p:cNvSpPr>
              <a:spLocks/>
            </p:cNvSpPr>
            <p:nvPr userDrawn="1"/>
          </p:nvSpPr>
          <p:spPr bwMode="auto">
            <a:xfrm>
              <a:off x="3625850" y="0"/>
              <a:ext cx="1914525" cy="965200"/>
            </a:xfrm>
            <a:custGeom>
              <a:avLst/>
              <a:gdLst>
                <a:gd name="T0" fmla="*/ 1260 w 1260"/>
                <a:gd name="T1" fmla="*/ 183 h 636"/>
                <a:gd name="T2" fmla="*/ 632 w 1260"/>
                <a:gd name="T3" fmla="*/ 0 h 636"/>
                <a:gd name="T4" fmla="*/ 0 w 1260"/>
                <a:gd name="T5" fmla="*/ 174 h 636"/>
                <a:gd name="T6" fmla="*/ 630 w 1260"/>
                <a:gd name="T7" fmla="*/ 635 h 636"/>
                <a:gd name="T8" fmla="*/ 1260 w 1260"/>
                <a:gd name="T9" fmla="*/ 183 h 636"/>
              </a:gdLst>
              <a:ahLst/>
              <a:cxnLst>
                <a:cxn ang="0">
                  <a:pos x="T0" y="T1"/>
                </a:cxn>
                <a:cxn ang="0">
                  <a:pos x="T2" y="T3"/>
                </a:cxn>
                <a:cxn ang="0">
                  <a:pos x="T4" y="T5"/>
                </a:cxn>
                <a:cxn ang="0">
                  <a:pos x="T6" y="T7"/>
                </a:cxn>
                <a:cxn ang="0">
                  <a:pos x="T8" y="T9"/>
                </a:cxn>
              </a:cxnLst>
              <a:rect l="0" t="0" r="r" b="b"/>
              <a:pathLst>
                <a:path w="1260" h="636">
                  <a:moveTo>
                    <a:pt x="1260" y="183"/>
                  </a:moveTo>
                  <a:cubicBezTo>
                    <a:pt x="1088" y="73"/>
                    <a:pt x="862" y="0"/>
                    <a:pt x="632" y="0"/>
                  </a:cubicBezTo>
                  <a:cubicBezTo>
                    <a:pt x="418" y="0"/>
                    <a:pt x="197" y="52"/>
                    <a:pt x="0" y="174"/>
                  </a:cubicBezTo>
                  <a:cubicBezTo>
                    <a:pt x="0" y="174"/>
                    <a:pt x="269" y="634"/>
                    <a:pt x="630" y="635"/>
                  </a:cubicBezTo>
                  <a:cubicBezTo>
                    <a:pt x="992" y="636"/>
                    <a:pt x="1260" y="183"/>
                    <a:pt x="1260"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1" name="Freeform 11">
              <a:extLst>
                <a:ext uri="{FF2B5EF4-FFF2-40B4-BE49-F238E27FC236}">
                  <a16:creationId xmlns:a16="http://schemas.microsoft.com/office/drawing/2014/main" id="{77B6E331-2620-41C0-B97C-1B12164FD9AD}"/>
                </a:ext>
              </a:extLst>
            </p:cNvPr>
            <p:cNvSpPr>
              <a:spLocks/>
            </p:cNvSpPr>
            <p:nvPr userDrawn="1"/>
          </p:nvSpPr>
          <p:spPr bwMode="auto">
            <a:xfrm>
              <a:off x="2722563" y="436563"/>
              <a:ext cx="1201738" cy="1819275"/>
            </a:xfrm>
            <a:custGeom>
              <a:avLst/>
              <a:gdLst>
                <a:gd name="T0" fmla="*/ 438 w 791"/>
                <a:gd name="T1" fmla="*/ 0 h 1198"/>
                <a:gd name="T2" fmla="*/ 75 w 791"/>
                <a:gd name="T3" fmla="*/ 545 h 1198"/>
                <a:gd name="T4" fmla="*/ 52 w 791"/>
                <a:gd name="T5" fmla="*/ 1198 h 1198"/>
                <a:gd name="T6" fmla="*/ 679 w 791"/>
                <a:gd name="T7" fmla="*/ 742 h 1198"/>
                <a:gd name="T8" fmla="*/ 438 w 791"/>
                <a:gd name="T9" fmla="*/ 0 h 1198"/>
              </a:gdLst>
              <a:ahLst/>
              <a:cxnLst>
                <a:cxn ang="0">
                  <a:pos x="T0" y="T1"/>
                </a:cxn>
                <a:cxn ang="0">
                  <a:pos x="T2" y="T3"/>
                </a:cxn>
                <a:cxn ang="0">
                  <a:pos x="T4" y="T5"/>
                </a:cxn>
                <a:cxn ang="0">
                  <a:pos x="T6" y="T7"/>
                </a:cxn>
                <a:cxn ang="0">
                  <a:pos x="T8" y="T9"/>
                </a:cxn>
              </a:cxnLst>
              <a:rect l="0" t="0" r="r" b="b"/>
              <a:pathLst>
                <a:path w="791" h="1198">
                  <a:moveTo>
                    <a:pt x="438" y="0"/>
                  </a:moveTo>
                  <a:cubicBezTo>
                    <a:pt x="273" y="139"/>
                    <a:pt x="147" y="326"/>
                    <a:pt x="75" y="545"/>
                  </a:cubicBezTo>
                  <a:cubicBezTo>
                    <a:pt x="4" y="764"/>
                    <a:pt x="0" y="981"/>
                    <a:pt x="52" y="1198"/>
                  </a:cubicBezTo>
                  <a:cubicBezTo>
                    <a:pt x="52" y="1198"/>
                    <a:pt x="566" y="1086"/>
                    <a:pt x="679" y="742"/>
                  </a:cubicBezTo>
                  <a:cubicBezTo>
                    <a:pt x="791" y="399"/>
                    <a:pt x="438" y="0"/>
                    <a:pt x="4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2" name="Freeform 12">
              <a:extLst>
                <a:ext uri="{FF2B5EF4-FFF2-40B4-BE49-F238E27FC236}">
                  <a16:creationId xmlns:a16="http://schemas.microsoft.com/office/drawing/2014/main" id="{DA1FDC7C-42C8-4041-B97D-F2CA92B55788}"/>
                </a:ext>
              </a:extLst>
            </p:cNvPr>
            <p:cNvSpPr>
              <a:spLocks/>
            </p:cNvSpPr>
            <p:nvPr userDrawn="1"/>
          </p:nvSpPr>
          <p:spPr bwMode="auto">
            <a:xfrm>
              <a:off x="2882900" y="2185988"/>
              <a:ext cx="1622425" cy="1447800"/>
            </a:xfrm>
            <a:custGeom>
              <a:avLst/>
              <a:gdLst>
                <a:gd name="T0" fmla="*/ 0 w 1067"/>
                <a:gd name="T1" fmla="*/ 211 h 954"/>
                <a:gd name="T2" fmla="*/ 401 w 1067"/>
                <a:gd name="T3" fmla="*/ 726 h 954"/>
                <a:gd name="T4" fmla="*/ 1016 w 1067"/>
                <a:gd name="T5" fmla="*/ 954 h 954"/>
                <a:gd name="T6" fmla="*/ 775 w 1067"/>
                <a:gd name="T7" fmla="*/ 213 h 954"/>
                <a:gd name="T8" fmla="*/ 0 w 1067"/>
                <a:gd name="T9" fmla="*/ 211 h 954"/>
              </a:gdLst>
              <a:ahLst/>
              <a:cxnLst>
                <a:cxn ang="0">
                  <a:pos x="T0" y="T1"/>
                </a:cxn>
                <a:cxn ang="0">
                  <a:pos x="T2" y="T3"/>
                </a:cxn>
                <a:cxn ang="0">
                  <a:pos x="T4" y="T5"/>
                </a:cxn>
                <a:cxn ang="0">
                  <a:pos x="T6" y="T7"/>
                </a:cxn>
                <a:cxn ang="0">
                  <a:pos x="T8" y="T9"/>
                </a:cxn>
              </a:cxnLst>
              <a:rect l="0" t="0" r="r" b="b"/>
              <a:pathLst>
                <a:path w="1067" h="954">
                  <a:moveTo>
                    <a:pt x="0" y="211"/>
                  </a:moveTo>
                  <a:cubicBezTo>
                    <a:pt x="84" y="414"/>
                    <a:pt x="218" y="590"/>
                    <a:pt x="401" y="726"/>
                  </a:cubicBezTo>
                  <a:cubicBezTo>
                    <a:pt x="586" y="863"/>
                    <a:pt x="810" y="941"/>
                    <a:pt x="1016" y="954"/>
                  </a:cubicBezTo>
                  <a:cubicBezTo>
                    <a:pt x="1016" y="954"/>
                    <a:pt x="1067" y="426"/>
                    <a:pt x="775" y="213"/>
                  </a:cubicBezTo>
                  <a:cubicBezTo>
                    <a:pt x="483" y="0"/>
                    <a:pt x="0" y="211"/>
                    <a:pt x="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3" name="Freeform 13">
              <a:extLst>
                <a:ext uri="{FF2B5EF4-FFF2-40B4-BE49-F238E27FC236}">
                  <a16:creationId xmlns:a16="http://schemas.microsoft.com/office/drawing/2014/main" id="{B7F7052C-55C2-4219-9B97-3B0041EC6A8C}"/>
                </a:ext>
              </a:extLst>
            </p:cNvPr>
            <p:cNvSpPr>
              <a:spLocks/>
            </p:cNvSpPr>
            <p:nvPr userDrawn="1"/>
          </p:nvSpPr>
          <p:spPr bwMode="auto">
            <a:xfrm>
              <a:off x="4635500" y="2182813"/>
              <a:ext cx="1627188" cy="1450975"/>
            </a:xfrm>
            <a:custGeom>
              <a:avLst/>
              <a:gdLst>
                <a:gd name="T0" fmla="*/ 58 w 1071"/>
                <a:gd name="T1" fmla="*/ 956 h 956"/>
                <a:gd name="T2" fmla="*/ 669 w 1071"/>
                <a:gd name="T3" fmla="*/ 725 h 956"/>
                <a:gd name="T4" fmla="*/ 1071 w 1071"/>
                <a:gd name="T5" fmla="*/ 207 h 956"/>
                <a:gd name="T6" fmla="*/ 291 w 1071"/>
                <a:gd name="T7" fmla="*/ 215 h 956"/>
                <a:gd name="T8" fmla="*/ 58 w 1071"/>
                <a:gd name="T9" fmla="*/ 956 h 956"/>
              </a:gdLst>
              <a:ahLst/>
              <a:cxnLst>
                <a:cxn ang="0">
                  <a:pos x="T0" y="T1"/>
                </a:cxn>
                <a:cxn ang="0">
                  <a:pos x="T2" y="T3"/>
                </a:cxn>
                <a:cxn ang="0">
                  <a:pos x="T4" y="T5"/>
                </a:cxn>
                <a:cxn ang="0">
                  <a:pos x="T6" y="T7"/>
                </a:cxn>
                <a:cxn ang="0">
                  <a:pos x="T8" y="T9"/>
                </a:cxn>
              </a:cxnLst>
              <a:rect l="0" t="0" r="r" b="b"/>
              <a:pathLst>
                <a:path w="1071" h="956">
                  <a:moveTo>
                    <a:pt x="58" y="956"/>
                  </a:moveTo>
                  <a:cubicBezTo>
                    <a:pt x="289" y="933"/>
                    <a:pt x="482" y="860"/>
                    <a:pt x="669" y="725"/>
                  </a:cubicBezTo>
                  <a:cubicBezTo>
                    <a:pt x="850" y="594"/>
                    <a:pt x="987" y="409"/>
                    <a:pt x="1071" y="207"/>
                  </a:cubicBezTo>
                  <a:cubicBezTo>
                    <a:pt x="1071" y="207"/>
                    <a:pt x="581" y="0"/>
                    <a:pt x="291" y="215"/>
                  </a:cubicBezTo>
                  <a:cubicBezTo>
                    <a:pt x="0" y="431"/>
                    <a:pt x="58" y="956"/>
                    <a:pt x="58" y="9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4" name="Freeform 14">
              <a:extLst>
                <a:ext uri="{FF2B5EF4-FFF2-40B4-BE49-F238E27FC236}">
                  <a16:creationId xmlns:a16="http://schemas.microsoft.com/office/drawing/2014/main" id="{CD66E80E-6FF0-460D-B6F3-3BFD4976318D}"/>
                </a:ext>
              </a:extLst>
            </p:cNvPr>
            <p:cNvSpPr>
              <a:spLocks/>
            </p:cNvSpPr>
            <p:nvPr userDrawn="1"/>
          </p:nvSpPr>
          <p:spPr bwMode="auto">
            <a:xfrm>
              <a:off x="5219700" y="439738"/>
              <a:ext cx="1195388" cy="1819275"/>
            </a:xfrm>
            <a:custGeom>
              <a:avLst/>
              <a:gdLst>
                <a:gd name="T0" fmla="*/ 737 w 787"/>
                <a:gd name="T1" fmla="*/ 1198 h 1198"/>
                <a:gd name="T2" fmla="*/ 715 w 787"/>
                <a:gd name="T3" fmla="*/ 544 h 1198"/>
                <a:gd name="T4" fmla="*/ 355 w 787"/>
                <a:gd name="T5" fmla="*/ 0 h 1198"/>
                <a:gd name="T6" fmla="*/ 111 w 787"/>
                <a:gd name="T7" fmla="*/ 739 h 1198"/>
                <a:gd name="T8" fmla="*/ 737 w 787"/>
                <a:gd name="T9" fmla="*/ 1198 h 1198"/>
              </a:gdLst>
              <a:ahLst/>
              <a:cxnLst>
                <a:cxn ang="0">
                  <a:pos x="T0" y="T1"/>
                </a:cxn>
                <a:cxn ang="0">
                  <a:pos x="T2" y="T3"/>
                </a:cxn>
                <a:cxn ang="0">
                  <a:pos x="T4" y="T5"/>
                </a:cxn>
                <a:cxn ang="0">
                  <a:pos x="T6" y="T7"/>
                </a:cxn>
                <a:cxn ang="0">
                  <a:pos x="T8" y="T9"/>
                </a:cxn>
              </a:cxnLst>
              <a:rect l="0" t="0" r="r" b="b"/>
              <a:pathLst>
                <a:path w="787" h="1198">
                  <a:moveTo>
                    <a:pt x="737" y="1198"/>
                  </a:moveTo>
                  <a:cubicBezTo>
                    <a:pt x="787" y="991"/>
                    <a:pt x="786" y="764"/>
                    <a:pt x="715" y="544"/>
                  </a:cubicBezTo>
                  <a:cubicBezTo>
                    <a:pt x="645" y="325"/>
                    <a:pt x="518" y="144"/>
                    <a:pt x="355" y="0"/>
                  </a:cubicBezTo>
                  <a:cubicBezTo>
                    <a:pt x="355" y="0"/>
                    <a:pt x="0" y="395"/>
                    <a:pt x="111" y="739"/>
                  </a:cubicBezTo>
                  <a:cubicBezTo>
                    <a:pt x="222" y="1083"/>
                    <a:pt x="737" y="1198"/>
                    <a:pt x="737" y="1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20" name="Groupe 19">
            <a:extLst>
              <a:ext uri="{FF2B5EF4-FFF2-40B4-BE49-F238E27FC236}">
                <a16:creationId xmlns:a16="http://schemas.microsoft.com/office/drawing/2014/main" id="{14A9D647-00F2-4C4B-BEB2-D75043DB8D0E}"/>
              </a:ext>
            </a:extLst>
          </p:cNvPr>
          <p:cNvGrpSpPr/>
          <p:nvPr userDrawn="1"/>
        </p:nvGrpSpPr>
        <p:grpSpPr>
          <a:xfrm>
            <a:off x="5251603" y="1275110"/>
            <a:ext cx="2546197" cy="2504410"/>
            <a:chOff x="2019290" y="61899"/>
            <a:chExt cx="5102087" cy="5018353"/>
          </a:xfrm>
          <a:solidFill>
            <a:srgbClr val="00AC8C"/>
          </a:solidFill>
        </p:grpSpPr>
        <p:sp>
          <p:nvSpPr>
            <p:cNvPr id="14" name="Forme libre : forme 13">
              <a:extLst>
                <a:ext uri="{FF2B5EF4-FFF2-40B4-BE49-F238E27FC236}">
                  <a16:creationId xmlns:a16="http://schemas.microsoft.com/office/drawing/2014/main" id="{0A3EC673-E299-4D73-87EC-841B629A6F7B}"/>
                </a:ext>
              </a:extLst>
            </p:cNvPr>
            <p:cNvSpPr/>
            <p:nvPr/>
          </p:nvSpPr>
          <p:spPr>
            <a:xfrm>
              <a:off x="3946207" y="61899"/>
              <a:ext cx="1278731" cy="636387"/>
            </a:xfrm>
            <a:custGeom>
              <a:avLst/>
              <a:gdLst>
                <a:gd name="connsiteX0" fmla="*/ 636651 w 1278731"/>
                <a:gd name="connsiteY0" fmla="*/ 636378 h 636387"/>
                <a:gd name="connsiteX1" fmla="*/ 1278731 w 1278731"/>
                <a:gd name="connsiteY1" fmla="*/ 184226 h 636387"/>
                <a:gd name="connsiteX2" fmla="*/ 637127 w 1278731"/>
                <a:gd name="connsiteY2" fmla="*/ 13 h 636387"/>
                <a:gd name="connsiteX3" fmla="*/ 0 w 1278731"/>
                <a:gd name="connsiteY3" fmla="*/ 174987 h 636387"/>
                <a:gd name="connsiteX4" fmla="*/ 636651 w 1278731"/>
                <a:gd name="connsiteY4" fmla="*/ 636378 h 636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731" h="636387">
                  <a:moveTo>
                    <a:pt x="636651" y="636378"/>
                  </a:moveTo>
                  <a:cubicBezTo>
                    <a:pt x="994505" y="638759"/>
                    <a:pt x="1259015" y="216516"/>
                    <a:pt x="1278731" y="184226"/>
                  </a:cubicBezTo>
                  <a:cubicBezTo>
                    <a:pt x="1092422" y="68402"/>
                    <a:pt x="872681" y="1060"/>
                    <a:pt x="637127" y="13"/>
                  </a:cubicBezTo>
                  <a:cubicBezTo>
                    <a:pt x="404146" y="-1035"/>
                    <a:pt x="186023" y="63068"/>
                    <a:pt x="0" y="174987"/>
                  </a:cubicBezTo>
                  <a:cubicBezTo>
                    <a:pt x="15145" y="200609"/>
                    <a:pt x="275558" y="633997"/>
                    <a:pt x="636651" y="636378"/>
                  </a:cubicBezTo>
                  <a:close/>
                </a:path>
              </a:pathLst>
            </a:custGeom>
            <a:grpFill/>
            <a:ln w="9525" cap="flat">
              <a:noFill/>
              <a:prstDash val="solid"/>
              <a:miter/>
            </a:ln>
          </p:spPr>
          <p:txBody>
            <a:bodyPr rtlCol="0" anchor="ctr"/>
            <a:lstStyle/>
            <a:p>
              <a:endParaRPr lang="fr-FR" dirty="0"/>
            </a:p>
          </p:txBody>
        </p:sp>
        <p:sp>
          <p:nvSpPr>
            <p:cNvPr id="16" name="Forme libre : forme 15">
              <a:extLst>
                <a:ext uri="{FF2B5EF4-FFF2-40B4-BE49-F238E27FC236}">
                  <a16:creationId xmlns:a16="http://schemas.microsoft.com/office/drawing/2014/main" id="{CF3A35DC-7A8C-4C7B-88C4-1FD4E5E65E5A}"/>
                </a:ext>
              </a:extLst>
            </p:cNvPr>
            <p:cNvSpPr/>
            <p:nvPr/>
          </p:nvSpPr>
          <p:spPr>
            <a:xfrm>
              <a:off x="2019290" y="1219294"/>
              <a:ext cx="690590" cy="1213103"/>
            </a:xfrm>
            <a:custGeom>
              <a:avLst/>
              <a:gdLst>
                <a:gd name="connsiteX0" fmla="*/ 666569 w 690590"/>
                <a:gd name="connsiteY0" fmla="*/ 750189 h 1213103"/>
                <a:gd name="connsiteX1" fmla="*/ 435207 w 690590"/>
                <a:gd name="connsiteY1" fmla="*/ 0 h 1213103"/>
                <a:gd name="connsiteX2" fmla="*/ 10 w 690590"/>
                <a:gd name="connsiteY2" fmla="*/ 932021 h 1213103"/>
                <a:gd name="connsiteX3" fmla="*/ 31157 w 690590"/>
                <a:gd name="connsiteY3" fmla="*/ 1213104 h 1213103"/>
                <a:gd name="connsiteX4" fmla="*/ 666569 w 690590"/>
                <a:gd name="connsiteY4" fmla="*/ 750189 h 121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90" h="1213103">
                  <a:moveTo>
                    <a:pt x="666569" y="750189"/>
                  </a:moveTo>
                  <a:cubicBezTo>
                    <a:pt x="779060" y="411575"/>
                    <a:pt x="461401" y="30575"/>
                    <a:pt x="435207" y="0"/>
                  </a:cubicBezTo>
                  <a:cubicBezTo>
                    <a:pt x="170412" y="223933"/>
                    <a:pt x="1629" y="558070"/>
                    <a:pt x="10" y="932021"/>
                  </a:cubicBezTo>
                  <a:cubicBezTo>
                    <a:pt x="-371" y="1028700"/>
                    <a:pt x="10392" y="1122712"/>
                    <a:pt x="31157" y="1213104"/>
                  </a:cubicBezTo>
                  <a:cubicBezTo>
                    <a:pt x="60970" y="1206532"/>
                    <a:pt x="552841" y="1092613"/>
                    <a:pt x="666569" y="750189"/>
                  </a:cubicBezTo>
                  <a:close/>
                </a:path>
              </a:pathLst>
            </a:custGeom>
            <a:grpFill/>
            <a:ln w="9525" cap="flat">
              <a:noFill/>
              <a:prstDash val="solid"/>
              <a:miter/>
            </a:ln>
          </p:spPr>
          <p:txBody>
            <a:bodyPr rtlCol="0" anchor="ctr"/>
            <a:lstStyle/>
            <a:p>
              <a:endParaRPr lang="fr-FR" dirty="0"/>
            </a:p>
          </p:txBody>
        </p:sp>
        <p:sp>
          <p:nvSpPr>
            <p:cNvPr id="17" name="Forme libre : forme 16">
              <a:extLst>
                <a:ext uri="{FF2B5EF4-FFF2-40B4-BE49-F238E27FC236}">
                  <a16:creationId xmlns:a16="http://schemas.microsoft.com/office/drawing/2014/main" id="{5D2C7748-445A-4908-A98D-8C1800ABBEA7}"/>
                </a:ext>
              </a:extLst>
            </p:cNvPr>
            <p:cNvSpPr/>
            <p:nvPr/>
          </p:nvSpPr>
          <p:spPr>
            <a:xfrm>
              <a:off x="2496692" y="4219701"/>
              <a:ext cx="1029858" cy="848932"/>
            </a:xfrm>
            <a:custGeom>
              <a:avLst/>
              <a:gdLst>
                <a:gd name="connsiteX0" fmla="*/ 782003 w 1029858"/>
                <a:gd name="connsiteY0" fmla="*/ 100934 h 848932"/>
                <a:gd name="connsiteX1" fmla="*/ 0 w 1029858"/>
                <a:gd name="connsiteY1" fmla="*/ 87980 h 848932"/>
                <a:gd name="connsiteX2" fmla="*/ 1025843 w 1029858"/>
                <a:gd name="connsiteY2" fmla="*/ 848932 h 848932"/>
                <a:gd name="connsiteX3" fmla="*/ 782003 w 1029858"/>
                <a:gd name="connsiteY3" fmla="*/ 100934 h 848932"/>
              </a:gdLst>
              <a:ahLst/>
              <a:cxnLst>
                <a:cxn ang="0">
                  <a:pos x="connsiteX0" y="connsiteY0"/>
                </a:cxn>
                <a:cxn ang="0">
                  <a:pos x="connsiteX1" y="connsiteY1"/>
                </a:cxn>
                <a:cxn ang="0">
                  <a:pos x="connsiteX2" y="connsiteY2"/>
                </a:cxn>
                <a:cxn ang="0">
                  <a:pos x="connsiteX3" y="connsiteY3"/>
                </a:cxn>
              </a:cxnLst>
              <a:rect l="l" t="t" r="r" b="b"/>
              <a:pathLst>
                <a:path w="1029858" h="848932">
                  <a:moveTo>
                    <a:pt x="782003" y="100934"/>
                  </a:moveTo>
                  <a:cubicBezTo>
                    <a:pt x="500824" y="-106140"/>
                    <a:pt x="53912" y="65977"/>
                    <a:pt x="0" y="87980"/>
                  </a:cubicBezTo>
                  <a:cubicBezTo>
                    <a:pt x="168783" y="504127"/>
                    <a:pt x="559403" y="806927"/>
                    <a:pt x="1025843" y="848932"/>
                  </a:cubicBezTo>
                  <a:cubicBezTo>
                    <a:pt x="1028033" y="826358"/>
                    <a:pt x="1074896" y="316770"/>
                    <a:pt x="782003" y="100934"/>
                  </a:cubicBezTo>
                  <a:close/>
                </a:path>
              </a:pathLst>
            </a:custGeom>
            <a:grpFill/>
            <a:ln w="9525" cap="flat">
              <a:noFill/>
              <a:prstDash val="solid"/>
              <a:miter/>
            </a:ln>
          </p:spPr>
          <p:txBody>
            <a:bodyPr rtlCol="0" anchor="ctr"/>
            <a:lstStyle/>
            <a:p>
              <a:endParaRPr lang="fr-FR" dirty="0"/>
            </a:p>
          </p:txBody>
        </p:sp>
        <p:sp>
          <p:nvSpPr>
            <p:cNvPr id="18" name="Forme libre : forme 17">
              <a:extLst>
                <a:ext uri="{FF2B5EF4-FFF2-40B4-BE49-F238E27FC236}">
                  <a16:creationId xmlns:a16="http://schemas.microsoft.com/office/drawing/2014/main" id="{D5AF26B3-A801-478A-995F-0DB30CC90980}"/>
                </a:ext>
              </a:extLst>
            </p:cNvPr>
            <p:cNvSpPr/>
            <p:nvPr/>
          </p:nvSpPr>
          <p:spPr>
            <a:xfrm>
              <a:off x="5578922" y="4238632"/>
              <a:ext cx="1038571" cy="841620"/>
            </a:xfrm>
            <a:custGeom>
              <a:avLst/>
              <a:gdLst>
                <a:gd name="connsiteX0" fmla="*/ 256474 w 1038571"/>
                <a:gd name="connsiteY0" fmla="*/ 96385 h 841620"/>
                <a:gd name="connsiteX1" fmla="*/ 2918 w 1038571"/>
                <a:gd name="connsiteY1" fmla="*/ 841621 h 841620"/>
                <a:gd name="connsiteX2" fmla="*/ 1038572 w 1038571"/>
                <a:gd name="connsiteY2" fmla="*/ 93623 h 841620"/>
                <a:gd name="connsiteX3" fmla="*/ 256474 w 1038571"/>
                <a:gd name="connsiteY3" fmla="*/ 96385 h 841620"/>
              </a:gdLst>
              <a:ahLst/>
              <a:cxnLst>
                <a:cxn ang="0">
                  <a:pos x="connsiteX0" y="connsiteY0"/>
                </a:cxn>
                <a:cxn ang="0">
                  <a:pos x="connsiteX1" y="connsiteY1"/>
                </a:cxn>
                <a:cxn ang="0">
                  <a:pos x="connsiteX2" y="connsiteY2"/>
                </a:cxn>
                <a:cxn ang="0">
                  <a:pos x="connsiteX3" y="connsiteY3"/>
                </a:cxn>
              </a:cxnLst>
              <a:rect l="l" t="t" r="r" b="b"/>
              <a:pathLst>
                <a:path w="1038571" h="841620">
                  <a:moveTo>
                    <a:pt x="256474" y="96385"/>
                  </a:moveTo>
                  <a:cubicBezTo>
                    <a:pt x="-42040" y="310221"/>
                    <a:pt x="1680" y="828095"/>
                    <a:pt x="2918" y="841621"/>
                  </a:cubicBezTo>
                  <a:cubicBezTo>
                    <a:pt x="470215" y="805521"/>
                    <a:pt x="864550" y="507484"/>
                    <a:pt x="1038572" y="93623"/>
                  </a:cubicBezTo>
                  <a:cubicBezTo>
                    <a:pt x="984660" y="70953"/>
                    <a:pt x="540224" y="-106879"/>
                    <a:pt x="256474" y="96385"/>
                  </a:cubicBezTo>
                  <a:close/>
                </a:path>
              </a:pathLst>
            </a:custGeom>
            <a:grpFill/>
            <a:ln w="9525" cap="flat">
              <a:noFill/>
              <a:prstDash val="solid"/>
              <a:miter/>
            </a:ln>
          </p:spPr>
          <p:txBody>
            <a:bodyPr rtlCol="0" anchor="ctr"/>
            <a:lstStyle/>
            <a:p>
              <a:endParaRPr lang="fr-FR" dirty="0"/>
            </a:p>
          </p:txBody>
        </p:sp>
        <p:sp>
          <p:nvSpPr>
            <p:cNvPr id="19" name="Forme libre : forme 18">
              <a:extLst>
                <a:ext uri="{FF2B5EF4-FFF2-40B4-BE49-F238E27FC236}">
                  <a16:creationId xmlns:a16="http://schemas.microsoft.com/office/drawing/2014/main" id="{D7071253-7A44-447C-B7DF-70C0E1AD248E}"/>
                </a:ext>
              </a:extLst>
            </p:cNvPr>
            <p:cNvSpPr/>
            <p:nvPr/>
          </p:nvSpPr>
          <p:spPr>
            <a:xfrm>
              <a:off x="6435072" y="1236916"/>
              <a:ext cx="686305" cy="1214342"/>
            </a:xfrm>
            <a:custGeom>
              <a:avLst/>
              <a:gdLst>
                <a:gd name="connsiteX0" fmla="*/ 22020 w 686305"/>
                <a:gd name="connsiteY0" fmla="*/ 742855 h 1214342"/>
                <a:gd name="connsiteX1" fmla="*/ 652766 w 686305"/>
                <a:gd name="connsiteY1" fmla="*/ 1214342 h 1214342"/>
                <a:gd name="connsiteX2" fmla="*/ 655338 w 686305"/>
                <a:gd name="connsiteY2" fmla="*/ 1205008 h 1214342"/>
                <a:gd name="connsiteX3" fmla="*/ 686294 w 686305"/>
                <a:gd name="connsiteY3" fmla="*/ 935355 h 1214342"/>
                <a:gd name="connsiteX4" fmla="*/ 259574 w 686305"/>
                <a:gd name="connsiteY4" fmla="*/ 0 h 1214342"/>
                <a:gd name="connsiteX5" fmla="*/ 22020 w 686305"/>
                <a:gd name="connsiteY5" fmla="*/ 742855 h 121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305" h="1214342">
                  <a:moveTo>
                    <a:pt x="22020" y="742855"/>
                  </a:moveTo>
                  <a:cubicBezTo>
                    <a:pt x="134701" y="1097471"/>
                    <a:pt x="652766" y="1214342"/>
                    <a:pt x="652766" y="1214342"/>
                  </a:cubicBezTo>
                  <a:cubicBezTo>
                    <a:pt x="653718" y="1211199"/>
                    <a:pt x="654480" y="1208056"/>
                    <a:pt x="655338" y="1205008"/>
                  </a:cubicBezTo>
                  <a:cubicBezTo>
                    <a:pt x="675149" y="1118235"/>
                    <a:pt x="685913" y="1028033"/>
                    <a:pt x="686294" y="935355"/>
                  </a:cubicBezTo>
                  <a:cubicBezTo>
                    <a:pt x="687913" y="561594"/>
                    <a:pt x="522178" y="226219"/>
                    <a:pt x="259574" y="0"/>
                  </a:cubicBezTo>
                  <a:cubicBezTo>
                    <a:pt x="215378" y="51530"/>
                    <a:pt x="-82278" y="414242"/>
                    <a:pt x="22020" y="742855"/>
                  </a:cubicBezTo>
                  <a:close/>
                </a:path>
              </a:pathLst>
            </a:custGeom>
            <a:grpFill/>
            <a:ln w="9525" cap="flat">
              <a:noFill/>
              <a:prstDash val="solid"/>
              <a:miter/>
            </a:ln>
          </p:spPr>
          <p:txBody>
            <a:bodyPr rtlCol="0" anchor="ctr"/>
            <a:lstStyle/>
            <a:p>
              <a:endParaRPr lang="fr-FR" dirty="0"/>
            </a:p>
          </p:txBody>
        </p:sp>
      </p:grpSp>
      <p:sp>
        <p:nvSpPr>
          <p:cNvPr id="23"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None/>
              <a:defRPr sz="3250">
                <a:solidFill>
                  <a:schemeClr val="bg1"/>
                </a:solidFill>
              </a:defRPr>
            </a:lvl1pPr>
          </a:lstStyle>
          <a:p>
            <a:r>
              <a:rPr lang="fr-FR" dirty="0" smtClean="0"/>
              <a:t>1. Titre de partie</a:t>
            </a:r>
            <a:endParaRPr lang="fr-FR" dirty="0"/>
          </a:p>
        </p:txBody>
      </p:sp>
      <p:sp>
        <p:nvSpPr>
          <p:cNvPr id="35" name="Espace réservé de la date 4">
            <a:extLst>
              <a:ext uri="{FF2B5EF4-FFF2-40B4-BE49-F238E27FC236}">
                <a16:creationId xmlns:a16="http://schemas.microsoft.com/office/drawing/2014/main" id="{979B2E0D-EA57-4BD7-9C3E-D26051B48C10}"/>
              </a:ext>
            </a:extLst>
          </p:cNvPr>
          <p:cNvSpPr>
            <a:spLocks noGrp="1"/>
          </p:cNvSpPr>
          <p:nvPr>
            <p:ph type="dt" sz="half" idx="17"/>
          </p:nvPr>
        </p:nvSpPr>
        <p:spPr>
          <a:xfrm>
            <a:off x="7699725" y="4659675"/>
            <a:ext cx="1170000" cy="211929"/>
          </a:xfrm>
        </p:spPr>
        <p:txBody>
          <a:bodyPr/>
          <a:lstStyle>
            <a:lvl1pPr>
              <a:defRPr>
                <a:solidFill>
                  <a:schemeClr val="bg1"/>
                </a:solidFill>
              </a:defRPr>
            </a:lvl1pPr>
          </a:lstStyle>
          <a:p>
            <a:pPr algn="r"/>
            <a:r>
              <a:rPr lang="fr-FR" cap="all" dirty="0" smtClean="0"/>
              <a:t>XX/XX/2021</a:t>
            </a:r>
            <a:endParaRPr lang="fr-FR" cap="all" dirty="0"/>
          </a:p>
        </p:txBody>
      </p:sp>
      <p:sp>
        <p:nvSpPr>
          <p:cNvPr id="36" name="Espace réservé du pied de page 8">
            <a:extLst>
              <a:ext uri="{FF2B5EF4-FFF2-40B4-BE49-F238E27FC236}">
                <a16:creationId xmlns:a16="http://schemas.microsoft.com/office/drawing/2014/main" id="{FFFB696E-EECC-4454-8ED3-CA5C36E3B320}"/>
              </a:ext>
            </a:extLst>
          </p:cNvPr>
          <p:cNvSpPr>
            <a:spLocks noGrp="1"/>
          </p:cNvSpPr>
          <p:nvPr>
            <p:ph type="ftr" sz="quarter" idx="18"/>
          </p:nvPr>
        </p:nvSpPr>
        <p:spPr>
          <a:xfrm>
            <a:off x="275431" y="4659982"/>
            <a:ext cx="3086100" cy="211622"/>
          </a:xfrm>
        </p:spPr>
        <p:txBody>
          <a:bodyPr/>
          <a:lstStyle>
            <a:lvl1pPr>
              <a:defRPr>
                <a:solidFill>
                  <a:schemeClr val="bg1"/>
                </a:solidFill>
              </a:defRPr>
            </a:lvl1pPr>
          </a:lstStyle>
          <a:p>
            <a:r>
              <a:rPr lang="fr-FR" dirty="0" smtClean="0"/>
              <a:t>Titre de la présentation sur une seule ligne</a:t>
            </a:r>
            <a:endParaRPr lang="fr-FR" dirty="0"/>
          </a:p>
        </p:txBody>
      </p:sp>
    </p:spTree>
    <p:extLst>
      <p:ext uri="{BB962C8B-B14F-4D97-AF65-F5344CB8AC3E}">
        <p14:creationId xmlns:p14="http://schemas.microsoft.com/office/powerpoint/2010/main" val="671399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smtClean="0"/>
              <a:t>1. Titre de partie</a:t>
            </a:r>
            <a:endParaRPr lang="fr-FR" noProof="0" dirty="0"/>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9" name="Espace réservé du numéro de diapositive 7">
            <a:extLst>
              <a:ext uri="{FF2B5EF4-FFF2-40B4-BE49-F238E27FC236}">
                <a16:creationId xmlns:a16="http://schemas.microsoft.com/office/drawing/2014/main" id="{61BB31C8-B8DD-4E0E-A877-46E83C261020}"/>
              </a:ext>
            </a:extLst>
          </p:cNvPr>
          <p:cNvSpPr>
            <a:spLocks noGrp="1"/>
          </p:cNvSpPr>
          <p:nvPr>
            <p:ph type="sldNum" sz="quarter" idx="4"/>
          </p:nvPr>
        </p:nvSpPr>
        <p:spPr bwMode="gray">
          <a:xfrm>
            <a:off x="6339566" y="4659675"/>
            <a:ext cx="1350000" cy="211929"/>
          </a:xfrm>
          <a:prstGeom prst="rect">
            <a:avLst/>
          </a:prstGeom>
        </p:spPr>
        <p:txBody>
          <a:bodyPr anchor="t">
            <a:spAutoFit/>
          </a:bodyPr>
          <a:lstStyle>
            <a:lvl1pPr algn="r">
              <a:defRPr sz="750" b="0">
                <a:solidFill>
                  <a:schemeClr val="tx1"/>
                </a:solidFill>
              </a:defRPr>
            </a:lvl1pPr>
          </a:lstStyle>
          <a:p>
            <a:fld id="{733122C9-A0B9-462F-8757-0847AD287B63}" type="slidenum">
              <a:rPr lang="fr-FR" smtClean="0"/>
              <a:pPr/>
              <a:t>‹N°›</a:t>
            </a:fld>
            <a:endParaRPr lang="fr-FR" dirty="0"/>
          </a:p>
        </p:txBody>
      </p:sp>
      <p:sp>
        <p:nvSpPr>
          <p:cNvPr id="52" name="Espace réservé du pied de page 4">
            <a:extLst>
              <a:ext uri="{FF2B5EF4-FFF2-40B4-BE49-F238E27FC236}">
                <a16:creationId xmlns:a16="http://schemas.microsoft.com/office/drawing/2014/main" id="{0D938FD0-499A-4C4D-8BFF-68F0058C35F5}"/>
              </a:ext>
            </a:extLst>
          </p:cNvPr>
          <p:cNvSpPr>
            <a:spLocks noGrp="1"/>
          </p:cNvSpPr>
          <p:nvPr>
            <p:ph type="ftr" sz="quarter" idx="3"/>
          </p:nvPr>
        </p:nvSpPr>
        <p:spPr>
          <a:xfrm>
            <a:off x="275431" y="4659982"/>
            <a:ext cx="3086100" cy="211622"/>
          </a:xfrm>
          <a:prstGeom prst="rect">
            <a:avLst/>
          </a:prstGeom>
        </p:spPr>
        <p:txBody>
          <a:bodyPr vert="horz" lIns="91440" tIns="45720" rIns="91440" bIns="45720" rtlCol="0" anchor="b"/>
          <a:lstStyle>
            <a:lvl1pPr algn="l">
              <a:defRPr sz="770" b="1" cap="none" spc="-10" baseline="0">
                <a:solidFill>
                  <a:schemeClr val="tx1"/>
                </a:solidFill>
              </a:defRPr>
            </a:lvl1pPr>
          </a:lstStyle>
          <a:p>
            <a:r>
              <a:rPr lang="fr-FR" dirty="0" smtClean="0"/>
              <a:t>Titre de la présentation sur une seule ligne</a:t>
            </a:r>
            <a:endParaRPr lang="fr-FR" dirty="0"/>
          </a:p>
        </p:txBody>
      </p:sp>
      <p:sp>
        <p:nvSpPr>
          <p:cNvPr id="22" name="Espace réservé de la date 1">
            <a:extLst>
              <a:ext uri="{FF2B5EF4-FFF2-40B4-BE49-F238E27FC236}">
                <a16:creationId xmlns:a16="http://schemas.microsoft.com/office/drawing/2014/main" id="{432F5AB4-B213-42ED-9F78-9A5A430019A5}"/>
              </a:ext>
            </a:extLst>
          </p:cNvPr>
          <p:cNvSpPr>
            <a:spLocks noGrp="1"/>
          </p:cNvSpPr>
          <p:nvPr>
            <p:ph type="dt" sz="half" idx="2"/>
          </p:nvPr>
        </p:nvSpPr>
        <p:spPr bwMode="gray">
          <a:xfrm>
            <a:off x="7699725" y="4659675"/>
            <a:ext cx="1170000" cy="211929"/>
          </a:xfrm>
          <a:prstGeom prst="rect">
            <a:avLst/>
          </a:prstGeom>
        </p:spPr>
        <p:txBody>
          <a:bodyPr anchor="t">
            <a:noAutofit/>
          </a:bodyPr>
          <a:lstStyle>
            <a:lvl1pPr>
              <a:defRPr sz="750" b="1"/>
            </a:lvl1pPr>
          </a:lstStyle>
          <a:p>
            <a:pPr algn="r"/>
            <a:r>
              <a:rPr lang="fr-FR" cap="all" dirty="0" smtClean="0"/>
              <a:t>XX/XX/2021</a:t>
            </a:r>
            <a:endParaRPr lang="fr-FR" cap="all" dirty="0"/>
          </a:p>
        </p:txBody>
      </p:sp>
    </p:spTree>
  </p:cSld>
  <p:clrMap bg1="lt1" tx1="dk1" bg2="lt2" tx2="dk2" accent1="accent1" accent2="accent2" accent3="accent3" accent4="accent4" accent5="accent5" accent6="accent6" hlink="hlink" folHlink="folHlink"/>
  <p:sldLayoutIdLst>
    <p:sldLayoutId id="2147483813" r:id="rId1"/>
    <p:sldLayoutId id="2147483837" r:id="rId2"/>
    <p:sldLayoutId id="2147483815" r:id="rId3"/>
    <p:sldLayoutId id="2147483826" r:id="rId4"/>
    <p:sldLayoutId id="2147483825" r:id="rId5"/>
    <p:sldLayoutId id="2147483827" r:id="rId6"/>
    <p:sldLayoutId id="2147483828" r:id="rId7"/>
    <p:sldLayoutId id="2147483834" r:id="rId8"/>
    <p:sldLayoutId id="2147483835" r:id="rId9"/>
    <p:sldLayoutId id="2147483830" r:id="rId10"/>
    <p:sldLayoutId id="2147483831" r:id="rId11"/>
    <p:sldLayoutId id="2147483836" r:id="rId12"/>
    <p:sldLayoutId id="2147483838" r:id="rId13"/>
    <p:sldLayoutId id="2147483839" r:id="rId14"/>
    <p:sldLayoutId id="2147483840" r:id="rId15"/>
    <p:sldLayoutId id="2147483841" r:id="rId16"/>
    <p:sldLayoutId id="2147483829" r:id="rId17"/>
  </p:sldLayoutIdLst>
  <p:hf hdr="0"/>
  <p:txStyles>
    <p:titleStyle>
      <a:lvl1pPr algn="l" defTabSz="914400" rtl="0" eaLnBrk="1" latinLnBrk="0" hangingPunct="1">
        <a:lnSpc>
          <a:spcPct val="90000"/>
        </a:lnSpc>
        <a:spcBef>
          <a:spcPct val="0"/>
        </a:spcBef>
        <a:buNone/>
        <a:defRPr sz="2550" b="1" kern="12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a:xfrm>
            <a:off x="360000" y="1767163"/>
            <a:ext cx="8424000" cy="1203812"/>
          </a:xfrm>
        </p:spPr>
        <p:txBody>
          <a:bodyPr/>
          <a:lstStyle/>
          <a:p>
            <a:endParaRPr lang="fr-FR" sz="800" b="0" dirty="0" smtClean="0"/>
          </a:p>
          <a:p>
            <a:endParaRPr lang="en-US" sz="1600" b="0" dirty="0" smtClean="0"/>
          </a:p>
          <a:p>
            <a:r>
              <a:rPr lang="en-US" sz="1600" b="0" dirty="0" smtClean="0"/>
              <a:t>Quantitative </a:t>
            </a:r>
            <a:r>
              <a:rPr lang="en-US" sz="1600" b="0" dirty="0"/>
              <a:t>assessment of ESBL-producing </a:t>
            </a:r>
            <a:r>
              <a:rPr lang="en-US" sz="1600" b="0" i="1" dirty="0"/>
              <a:t>E. coli</a:t>
            </a:r>
            <a:r>
              <a:rPr lang="en-US" sz="1600" b="0" dirty="0"/>
              <a:t> contamination, transmission dynamics, and evolution in broiler farms in the presence of on-farm intervention measures</a:t>
            </a:r>
            <a:r>
              <a:rPr lang="en-US" sz="1600" b="0" dirty="0" smtClean="0"/>
              <a:t>.</a:t>
            </a:r>
          </a:p>
        </p:txBody>
      </p:sp>
      <p:sp>
        <p:nvSpPr>
          <p:cNvPr id="4" name="Espace réservé de la date 3"/>
          <p:cNvSpPr>
            <a:spLocks noGrp="1"/>
          </p:cNvSpPr>
          <p:nvPr>
            <p:ph type="dt" sz="half" idx="15"/>
          </p:nvPr>
        </p:nvSpPr>
        <p:spPr/>
        <p:txBody>
          <a:bodyPr/>
          <a:lstStyle/>
          <a:p>
            <a:pPr algn="r"/>
            <a:r>
              <a:rPr lang="fr-FR" cap="all" dirty="0" smtClean="0"/>
              <a:t>16/05/2024</a:t>
            </a:r>
            <a:endParaRPr lang="fr-FR" cap="all" dirty="0"/>
          </a:p>
        </p:txBody>
      </p:sp>
      <p:sp>
        <p:nvSpPr>
          <p:cNvPr id="5" name="Espace réservé du numéro de diapositive 4"/>
          <p:cNvSpPr>
            <a:spLocks noGrp="1"/>
          </p:cNvSpPr>
          <p:nvPr>
            <p:ph type="sldNum" sz="quarter" idx="17"/>
          </p:nvPr>
        </p:nvSpPr>
        <p:spPr/>
        <p:txBody>
          <a:bodyPr/>
          <a:lstStyle/>
          <a:p>
            <a:fld id="{733122C9-A0B9-462F-8757-0847AD287B63}" type="slidenum">
              <a:rPr lang="fr-FR" smtClean="0"/>
              <a:pPr/>
              <a:t>1</a:t>
            </a:fld>
            <a:endParaRPr lang="fr-FR" dirty="0"/>
          </a:p>
        </p:txBody>
      </p:sp>
      <p:sp>
        <p:nvSpPr>
          <p:cNvPr id="2" name="ZoneTexte 1"/>
          <p:cNvSpPr txBox="1"/>
          <p:nvPr/>
        </p:nvSpPr>
        <p:spPr>
          <a:xfrm>
            <a:off x="255357" y="3867894"/>
            <a:ext cx="8424936" cy="338554"/>
          </a:xfrm>
          <a:prstGeom prst="rect">
            <a:avLst/>
          </a:prstGeom>
          <a:noFill/>
        </p:spPr>
        <p:txBody>
          <a:bodyPr wrap="square" rtlCol="0">
            <a:spAutoFit/>
          </a:bodyPr>
          <a:lstStyle/>
          <a:p>
            <a:r>
              <a:rPr lang="fr-FR" sz="1600" dirty="0" smtClean="0"/>
              <a:t>Nunzio SARNINO, </a:t>
            </a:r>
            <a:r>
              <a:rPr lang="fr-FR" sz="1600" u="sng" dirty="0" smtClean="0"/>
              <a:t>Subhasish BASAK</a:t>
            </a:r>
            <a:r>
              <a:rPr lang="fr-FR" sz="1600" dirty="0" smtClean="0"/>
              <a:t>, Lucie COLLINEAU, Roswitha MERLE</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195486"/>
            <a:ext cx="1800200" cy="1622716"/>
          </a:xfrm>
          <a:prstGeom prst="rect">
            <a:avLst/>
          </a:prstGeom>
        </p:spPr>
      </p:pic>
      <p:sp>
        <p:nvSpPr>
          <p:cNvPr id="9" name="ZoneTexte 8"/>
          <p:cNvSpPr txBox="1"/>
          <p:nvPr/>
        </p:nvSpPr>
        <p:spPr>
          <a:xfrm>
            <a:off x="255357" y="3039819"/>
            <a:ext cx="4680520" cy="523220"/>
          </a:xfrm>
          <a:prstGeom prst="rect">
            <a:avLst/>
          </a:prstGeom>
          <a:noFill/>
        </p:spPr>
        <p:txBody>
          <a:bodyPr wrap="square" rtlCol="0">
            <a:spAutoFit/>
          </a:bodyPr>
          <a:lstStyle/>
          <a:p>
            <a:r>
              <a:rPr lang="fr-FR" sz="2800" dirty="0" smtClean="0"/>
              <a:t>ModStatSAP Paris 2024</a:t>
            </a:r>
            <a:endParaRPr lang="fr-FR" sz="2800" dirty="0"/>
          </a:p>
        </p:txBody>
      </p:sp>
    </p:spTree>
    <p:extLst>
      <p:ext uri="{BB962C8B-B14F-4D97-AF65-F5344CB8AC3E}">
        <p14:creationId xmlns:p14="http://schemas.microsoft.com/office/powerpoint/2010/main" val="3811992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ED82FD38-7D6B-4DC8-9FB6-E36A2700EE57}"/>
              </a:ext>
            </a:extLst>
          </p:cNvPr>
          <p:cNvSpPr>
            <a:spLocks noGrp="1"/>
          </p:cNvSpPr>
          <p:nvPr>
            <p:ph type="title"/>
          </p:nvPr>
        </p:nvSpPr>
        <p:spPr>
          <a:xfrm>
            <a:off x="359999" y="738000"/>
            <a:ext cx="8424000" cy="4046400"/>
          </a:xfrm>
        </p:spPr>
        <p:txBody>
          <a:bodyPr/>
          <a:lstStyle/>
          <a:p>
            <a:r>
              <a:rPr lang="fr-FR" dirty="0"/>
              <a:t>2</a:t>
            </a:r>
            <a:r>
              <a:rPr lang="fr-FR" dirty="0" smtClean="0"/>
              <a:t> </a:t>
            </a:r>
            <a:r>
              <a:rPr lang="fr-FR" dirty="0"/>
              <a:t>— </a:t>
            </a:r>
            <a:r>
              <a:rPr lang="fr-FR" dirty="0" smtClean="0"/>
              <a:t>Farm module</a:t>
            </a:r>
            <a:endParaRPr lang="fr-FR" dirty="0"/>
          </a:p>
        </p:txBody>
      </p:sp>
      <p:sp>
        <p:nvSpPr>
          <p:cNvPr id="8" name="Espace réservé du numéro de diapositive 7">
            <a:extLst>
              <a:ext uri="{FF2B5EF4-FFF2-40B4-BE49-F238E27FC236}">
                <a16:creationId xmlns:a16="http://schemas.microsoft.com/office/drawing/2014/main" id="{36A3CAED-7BD3-49A9-8DC4-092E75A14F99}"/>
              </a:ext>
            </a:extLst>
          </p:cNvPr>
          <p:cNvSpPr>
            <a:spLocks noGrp="1"/>
          </p:cNvSpPr>
          <p:nvPr>
            <p:ph type="sldNum" sz="quarter" idx="19"/>
          </p:nvPr>
        </p:nvSpPr>
        <p:spPr/>
        <p:txBody>
          <a:bodyPr/>
          <a:lstStyle/>
          <a:p>
            <a:fld id="{733122C9-A0B9-462F-8757-0847AD287B63}" type="slidenum">
              <a:rPr lang="fr-FR" smtClean="0"/>
              <a:pPr/>
              <a:t>10</a:t>
            </a:fld>
            <a:endParaRPr lang="fr-FR" dirty="0"/>
          </a:p>
        </p:txBody>
      </p:sp>
      <p:sp>
        <p:nvSpPr>
          <p:cNvPr id="11" name="Espace réservé de la date 3"/>
          <p:cNvSpPr>
            <a:spLocks noGrp="1"/>
          </p:cNvSpPr>
          <p:nvPr>
            <p:ph type="dt" sz="half" idx="4294967295"/>
          </p:nvPr>
        </p:nvSpPr>
        <p:spPr>
          <a:xfrm>
            <a:off x="7699725" y="4659675"/>
            <a:ext cx="1170000" cy="211929"/>
          </a:xfrm>
          <a:prstGeom prst="rect">
            <a:avLst/>
          </a:prstGeom>
        </p:spPr>
        <p:txBody>
          <a:bodyPr/>
          <a:lstStyle/>
          <a:p>
            <a:pPr algn="r"/>
            <a:r>
              <a:rPr lang="fr-FR" sz="800" cap="all" dirty="0" smtClean="0">
                <a:solidFill>
                  <a:schemeClr val="bg1"/>
                </a:solidFill>
              </a:rPr>
              <a:t>16/05/2024</a:t>
            </a:r>
            <a:endParaRPr lang="fr-FR" cap="all" dirty="0">
              <a:solidFill>
                <a:schemeClr val="bg1"/>
              </a:solidFill>
            </a:endParaRPr>
          </a:p>
          <a:p>
            <a:pPr algn="r"/>
            <a:endParaRPr lang="fr-FR" cap="all" dirty="0"/>
          </a:p>
        </p:txBody>
      </p:sp>
      <p:sp>
        <p:nvSpPr>
          <p:cNvPr id="6" name="Espace réservé du pied de page 4"/>
          <p:cNvSpPr>
            <a:spLocks noGrp="1"/>
          </p:cNvSpPr>
          <p:nvPr>
            <p:ph type="ftr" sz="quarter" idx="17"/>
          </p:nvPr>
        </p:nvSpPr>
        <p:spPr>
          <a:xfrm>
            <a:off x="308038" y="4653878"/>
            <a:ext cx="3086100" cy="211622"/>
          </a:xfrm>
        </p:spPr>
        <p:txBody>
          <a:bodyPr/>
          <a:lstStyle/>
          <a:p>
            <a:r>
              <a:rPr lang="fr-FR" dirty="0" err="1"/>
              <a:t>ModStatSAP</a:t>
            </a:r>
            <a:r>
              <a:rPr lang="fr-FR" dirty="0"/>
              <a:t> Paris 2024</a:t>
            </a:r>
          </a:p>
        </p:txBody>
      </p:sp>
    </p:spTree>
    <p:extLst>
      <p:ext uri="{BB962C8B-B14F-4D97-AF65-F5344CB8AC3E}">
        <p14:creationId xmlns:p14="http://schemas.microsoft.com/office/powerpoint/2010/main" val="3743287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6"/>
          </p:nvPr>
        </p:nvSpPr>
        <p:spPr/>
        <p:txBody>
          <a:bodyPr/>
          <a:lstStyle/>
          <a:p>
            <a:pPr algn="r"/>
            <a:r>
              <a:rPr lang="fr-FR" cap="all" dirty="0" smtClean="0"/>
              <a:t>16/05/2024</a:t>
            </a:r>
            <a:endParaRPr lang="fr-FR" cap="all" dirty="0"/>
          </a:p>
        </p:txBody>
      </p:sp>
      <p:sp>
        <p:nvSpPr>
          <p:cNvPr id="2" name="Espace réservé du numéro de diapositive 1"/>
          <p:cNvSpPr>
            <a:spLocks noGrp="1"/>
          </p:cNvSpPr>
          <p:nvPr>
            <p:ph type="sldNum" sz="quarter" idx="18"/>
          </p:nvPr>
        </p:nvSpPr>
        <p:spPr/>
        <p:txBody>
          <a:bodyPr/>
          <a:lstStyle/>
          <a:p>
            <a:fld id="{733122C9-A0B9-462F-8757-0847AD287B63}" type="slidenum">
              <a:rPr lang="fr-FR" smtClean="0"/>
              <a:pPr/>
              <a:t>11</a:t>
            </a:fld>
            <a:endParaRPr lang="fr-FR" dirty="0"/>
          </a:p>
        </p:txBody>
      </p:sp>
      <p:sp>
        <p:nvSpPr>
          <p:cNvPr id="3" name="Titre 2"/>
          <p:cNvSpPr>
            <a:spLocks noGrp="1"/>
          </p:cNvSpPr>
          <p:nvPr>
            <p:ph type="title"/>
          </p:nvPr>
        </p:nvSpPr>
        <p:spPr/>
        <p:txBody>
          <a:bodyPr/>
          <a:lstStyle/>
          <a:p>
            <a:r>
              <a:rPr lang="fr-FR" sz="2800" dirty="0" smtClean="0"/>
              <a:t>Quantification of ESBL </a:t>
            </a:r>
            <a:r>
              <a:rPr lang="fr-FR" sz="2800" i="1" dirty="0" smtClean="0"/>
              <a:t>E. coli</a:t>
            </a:r>
            <a:r>
              <a:rPr lang="fr-FR" sz="2800" dirty="0" smtClean="0"/>
              <a:t> in broiler farms</a:t>
            </a:r>
            <a:endParaRPr lang="fr-FR" sz="2800" dirty="0"/>
          </a:p>
        </p:txBody>
      </p:sp>
      <p:sp>
        <p:nvSpPr>
          <p:cNvPr id="8" name="Rectangle 7"/>
          <p:cNvSpPr/>
          <p:nvPr/>
        </p:nvSpPr>
        <p:spPr>
          <a:xfrm>
            <a:off x="5727498" y="2139702"/>
            <a:ext cx="165281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Farm</a:t>
            </a:r>
            <a:r>
              <a:rPr lang="fr-FR" dirty="0" smtClean="0">
                <a:solidFill>
                  <a:schemeClr val="tx1"/>
                </a:solidFill>
              </a:rPr>
              <a:t> </a:t>
            </a:r>
            <a:r>
              <a:rPr lang="fr-FR" dirty="0" err="1" smtClean="0">
                <a:solidFill>
                  <a:schemeClr val="tx1"/>
                </a:solidFill>
              </a:rPr>
              <a:t>environment</a:t>
            </a:r>
            <a:endParaRPr lang="fr-FR" dirty="0">
              <a:solidFill>
                <a:schemeClr val="tx1"/>
              </a:solidFill>
            </a:endParaRPr>
          </a:p>
        </p:txBody>
      </p:sp>
      <p:sp>
        <p:nvSpPr>
          <p:cNvPr id="9" name="Rectangle 8"/>
          <p:cNvSpPr/>
          <p:nvPr/>
        </p:nvSpPr>
        <p:spPr>
          <a:xfrm>
            <a:off x="1348651" y="2139702"/>
            <a:ext cx="165281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tx1"/>
                </a:solidFill>
              </a:rPr>
              <a:t>Broiler’s</a:t>
            </a:r>
            <a:r>
              <a:rPr lang="fr-FR" dirty="0">
                <a:solidFill>
                  <a:schemeClr val="tx1"/>
                </a:solidFill>
              </a:rPr>
              <a:t> </a:t>
            </a:r>
            <a:r>
              <a:rPr lang="fr-FR" dirty="0" err="1">
                <a:solidFill>
                  <a:schemeClr val="tx1"/>
                </a:solidFill>
              </a:rPr>
              <a:t>gut</a:t>
            </a:r>
            <a:endParaRPr lang="fr-FR" dirty="0">
              <a:solidFill>
                <a:schemeClr val="tx1"/>
              </a:solidFill>
            </a:endParaRPr>
          </a:p>
        </p:txBody>
      </p:sp>
      <p:sp>
        <p:nvSpPr>
          <p:cNvPr id="6" name="ZoneTexte 5"/>
          <p:cNvSpPr txBox="1"/>
          <p:nvPr/>
        </p:nvSpPr>
        <p:spPr>
          <a:xfrm>
            <a:off x="2878118" y="1090940"/>
            <a:ext cx="2952328" cy="369332"/>
          </a:xfrm>
          <a:prstGeom prst="rect">
            <a:avLst/>
          </a:prstGeom>
          <a:noFill/>
        </p:spPr>
        <p:txBody>
          <a:bodyPr wrap="square" rtlCol="0">
            <a:spAutoFit/>
          </a:bodyPr>
          <a:lstStyle/>
          <a:p>
            <a:r>
              <a:rPr lang="fr-FR" dirty="0" smtClean="0"/>
              <a:t>Two hosts for ESBL </a:t>
            </a:r>
            <a:r>
              <a:rPr lang="fr-FR" i="1" dirty="0" smtClean="0"/>
              <a:t>E. coli</a:t>
            </a:r>
            <a:endParaRPr lang="fr-FR" i="1" dirty="0"/>
          </a:p>
        </p:txBody>
      </p:sp>
      <p:sp>
        <p:nvSpPr>
          <p:cNvPr id="10" name="ZoneTexte 9"/>
          <p:cNvSpPr txBox="1"/>
          <p:nvPr/>
        </p:nvSpPr>
        <p:spPr>
          <a:xfrm>
            <a:off x="2913277" y="3144936"/>
            <a:ext cx="3096344" cy="369332"/>
          </a:xfrm>
          <a:prstGeom prst="rect">
            <a:avLst/>
          </a:prstGeom>
          <a:noFill/>
        </p:spPr>
        <p:txBody>
          <a:bodyPr wrap="square" rtlCol="0">
            <a:spAutoFit/>
          </a:bodyPr>
          <a:lstStyle/>
          <a:p>
            <a:r>
              <a:rPr lang="fr-FR" dirty="0" smtClean="0"/>
              <a:t>Two origins for ESBL </a:t>
            </a:r>
            <a:r>
              <a:rPr lang="fr-FR" i="1" dirty="0" smtClean="0"/>
              <a:t>E. coli</a:t>
            </a:r>
            <a:endParaRPr lang="fr-FR" i="1" dirty="0"/>
          </a:p>
        </p:txBody>
      </p:sp>
      <p:sp>
        <p:nvSpPr>
          <p:cNvPr id="7" name="Rectangle 6"/>
          <p:cNvSpPr/>
          <p:nvPr/>
        </p:nvSpPr>
        <p:spPr>
          <a:xfrm>
            <a:off x="2351428" y="3795579"/>
            <a:ext cx="1724855" cy="864096"/>
          </a:xfrm>
          <a:prstGeom prst="rect">
            <a:avLst/>
          </a:prstGeom>
          <a:solidFill>
            <a:schemeClr val="accent3">
              <a:lumMod val="20000"/>
              <a:lumOff val="80000"/>
            </a:schemeClr>
          </a:solidFill>
          <a:ln>
            <a:solidFill>
              <a:srgbClr val="E10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fr-FR" dirty="0" smtClean="0">
              <a:solidFill>
                <a:schemeClr val="tx1"/>
              </a:solidFill>
            </a:endParaRPr>
          </a:p>
          <a:p>
            <a:pPr algn="ctr"/>
            <a:r>
              <a:rPr lang="fr-FR" dirty="0" smtClean="0">
                <a:solidFill>
                  <a:schemeClr val="tx1"/>
                </a:solidFill>
              </a:rPr>
              <a:t>Initially </a:t>
            </a:r>
            <a:r>
              <a:rPr lang="fr-FR" dirty="0">
                <a:solidFill>
                  <a:schemeClr val="tx1"/>
                </a:solidFill>
              </a:rPr>
              <a:t>infected chickens</a:t>
            </a:r>
          </a:p>
          <a:p>
            <a:pPr algn="ctr"/>
            <a:endParaRPr lang="fr-FR" dirty="0"/>
          </a:p>
        </p:txBody>
      </p:sp>
      <p:sp>
        <p:nvSpPr>
          <p:cNvPr id="12" name="Flèche vers le bas 11"/>
          <p:cNvSpPr/>
          <p:nvPr/>
        </p:nvSpPr>
        <p:spPr>
          <a:xfrm rot="9113108">
            <a:off x="2109294" y="2996486"/>
            <a:ext cx="119385" cy="738160"/>
          </a:xfrm>
          <a:prstGeom prst="downArrow">
            <a:avLst>
              <a:gd name="adj1" fmla="val 46434"/>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3" name="Rectangle 12"/>
          <p:cNvSpPr/>
          <p:nvPr/>
        </p:nvSpPr>
        <p:spPr>
          <a:xfrm>
            <a:off x="4830711" y="3795579"/>
            <a:ext cx="1723194" cy="864096"/>
          </a:xfrm>
          <a:prstGeom prst="rect">
            <a:avLst/>
          </a:prstGeom>
          <a:solidFill>
            <a:schemeClr val="accent3">
              <a:lumMod val="20000"/>
              <a:lumOff val="80000"/>
            </a:schemeClr>
          </a:solidFill>
          <a:ln>
            <a:solidFill>
              <a:srgbClr val="E10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fr-FR" dirty="0" smtClean="0">
              <a:solidFill>
                <a:schemeClr val="tx1"/>
              </a:solidFill>
            </a:endParaRPr>
          </a:p>
          <a:p>
            <a:pPr algn="ctr"/>
            <a:r>
              <a:rPr lang="fr-FR" dirty="0" smtClean="0">
                <a:solidFill>
                  <a:schemeClr val="tx1"/>
                </a:solidFill>
              </a:rPr>
              <a:t>Flock </a:t>
            </a:r>
            <a:r>
              <a:rPr lang="fr-FR" dirty="0">
                <a:solidFill>
                  <a:schemeClr val="tx1"/>
                </a:solidFill>
              </a:rPr>
              <a:t>depopulation (thinning)</a:t>
            </a:r>
          </a:p>
          <a:p>
            <a:pPr algn="ctr"/>
            <a:endParaRPr lang="fr-FR" dirty="0"/>
          </a:p>
        </p:txBody>
      </p:sp>
      <p:sp>
        <p:nvSpPr>
          <p:cNvPr id="14" name="Flèche vers le bas 13"/>
          <p:cNvSpPr/>
          <p:nvPr/>
        </p:nvSpPr>
        <p:spPr>
          <a:xfrm rot="12501489">
            <a:off x="6730768" y="2983860"/>
            <a:ext cx="105285" cy="778261"/>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5" name="Espace réservé du pied de page 4"/>
          <p:cNvSpPr>
            <a:spLocks noGrp="1"/>
          </p:cNvSpPr>
          <p:nvPr>
            <p:ph type="ftr" sz="quarter" idx="17"/>
          </p:nvPr>
        </p:nvSpPr>
        <p:spPr>
          <a:xfrm>
            <a:off x="308038" y="4653878"/>
            <a:ext cx="3086100" cy="211622"/>
          </a:xfrm>
        </p:spPr>
        <p:txBody>
          <a:bodyPr/>
          <a:lstStyle/>
          <a:p>
            <a:r>
              <a:rPr lang="fr-FR" dirty="0" err="1"/>
              <a:t>ModStatSAP</a:t>
            </a:r>
            <a:r>
              <a:rPr lang="fr-FR" dirty="0"/>
              <a:t> Paris 2024</a:t>
            </a:r>
          </a:p>
        </p:txBody>
      </p:sp>
    </p:spTree>
    <p:extLst>
      <p:ext uri="{BB962C8B-B14F-4D97-AF65-F5344CB8AC3E}">
        <p14:creationId xmlns:p14="http://schemas.microsoft.com/office/powerpoint/2010/main" val="15458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6"/>
          </p:nvPr>
        </p:nvSpPr>
        <p:spPr/>
        <p:txBody>
          <a:bodyPr/>
          <a:lstStyle/>
          <a:p>
            <a:pPr algn="r"/>
            <a:r>
              <a:rPr lang="fr-FR" cap="all" dirty="0" smtClean="0"/>
              <a:t>16/05/2024</a:t>
            </a:r>
            <a:endParaRPr lang="fr-FR" cap="all" dirty="0"/>
          </a:p>
        </p:txBody>
      </p:sp>
      <p:sp>
        <p:nvSpPr>
          <p:cNvPr id="2" name="Espace réservé du numéro de diapositive 1"/>
          <p:cNvSpPr>
            <a:spLocks noGrp="1"/>
          </p:cNvSpPr>
          <p:nvPr>
            <p:ph type="sldNum" sz="quarter" idx="18"/>
          </p:nvPr>
        </p:nvSpPr>
        <p:spPr/>
        <p:txBody>
          <a:bodyPr/>
          <a:lstStyle/>
          <a:p>
            <a:fld id="{733122C9-A0B9-462F-8757-0847AD287B63}" type="slidenum">
              <a:rPr lang="fr-FR" smtClean="0"/>
              <a:pPr/>
              <a:t>12</a:t>
            </a:fld>
            <a:endParaRPr lang="fr-FR" dirty="0"/>
          </a:p>
        </p:txBody>
      </p:sp>
      <p:sp>
        <p:nvSpPr>
          <p:cNvPr id="3" name="Titre 2"/>
          <p:cNvSpPr>
            <a:spLocks noGrp="1"/>
          </p:cNvSpPr>
          <p:nvPr>
            <p:ph type="title"/>
          </p:nvPr>
        </p:nvSpPr>
        <p:spPr/>
        <p:txBody>
          <a:bodyPr/>
          <a:lstStyle/>
          <a:p>
            <a:r>
              <a:rPr lang="fr-FR" sz="2800" dirty="0" smtClean="0"/>
              <a:t>Dynamics of ESBL </a:t>
            </a:r>
            <a:r>
              <a:rPr lang="fr-FR" sz="2800" i="1" dirty="0" smtClean="0"/>
              <a:t>E. coli </a:t>
            </a:r>
            <a:r>
              <a:rPr lang="fr-FR" sz="2800" dirty="0" smtClean="0"/>
              <a:t>in broiler farms</a:t>
            </a:r>
            <a:endParaRPr lang="fr-FR" sz="2800" dirty="0"/>
          </a:p>
        </p:txBody>
      </p:sp>
      <p:sp>
        <p:nvSpPr>
          <p:cNvPr id="8" name="Rectangle 7"/>
          <p:cNvSpPr/>
          <p:nvPr/>
        </p:nvSpPr>
        <p:spPr>
          <a:xfrm>
            <a:off x="5727498" y="2139702"/>
            <a:ext cx="165281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Farm</a:t>
            </a:r>
            <a:r>
              <a:rPr lang="fr-FR" dirty="0" smtClean="0">
                <a:solidFill>
                  <a:schemeClr val="tx1"/>
                </a:solidFill>
              </a:rPr>
              <a:t> </a:t>
            </a:r>
            <a:r>
              <a:rPr lang="fr-FR" dirty="0" err="1" smtClean="0">
                <a:solidFill>
                  <a:schemeClr val="tx1"/>
                </a:solidFill>
              </a:rPr>
              <a:t>environment</a:t>
            </a:r>
            <a:endParaRPr lang="fr-FR" dirty="0">
              <a:solidFill>
                <a:schemeClr val="tx1"/>
              </a:solidFill>
            </a:endParaRPr>
          </a:p>
        </p:txBody>
      </p:sp>
      <p:sp>
        <p:nvSpPr>
          <p:cNvPr id="9" name="Rectangle 8"/>
          <p:cNvSpPr/>
          <p:nvPr/>
        </p:nvSpPr>
        <p:spPr>
          <a:xfrm>
            <a:off x="1348651" y="2139702"/>
            <a:ext cx="165281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tx1"/>
                </a:solidFill>
              </a:rPr>
              <a:t>Broiler’s</a:t>
            </a:r>
            <a:r>
              <a:rPr lang="fr-FR" dirty="0">
                <a:solidFill>
                  <a:schemeClr val="tx1"/>
                </a:solidFill>
              </a:rPr>
              <a:t> </a:t>
            </a:r>
            <a:r>
              <a:rPr lang="fr-FR" dirty="0" err="1">
                <a:solidFill>
                  <a:schemeClr val="tx1"/>
                </a:solidFill>
              </a:rPr>
              <a:t>gut</a:t>
            </a:r>
            <a:endParaRPr lang="fr-FR" dirty="0">
              <a:solidFill>
                <a:schemeClr val="tx1"/>
              </a:solidFill>
            </a:endParaRPr>
          </a:p>
        </p:txBody>
      </p:sp>
      <p:sp>
        <p:nvSpPr>
          <p:cNvPr id="10" name="Ellipse 9"/>
          <p:cNvSpPr/>
          <p:nvPr/>
        </p:nvSpPr>
        <p:spPr>
          <a:xfrm>
            <a:off x="3490186" y="1059582"/>
            <a:ext cx="1728192" cy="85384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Feces</a:t>
            </a:r>
            <a:r>
              <a:rPr lang="fr-FR" dirty="0" smtClean="0">
                <a:solidFill>
                  <a:schemeClr val="tx1"/>
                </a:solidFill>
              </a:rPr>
              <a:t> ingestion</a:t>
            </a:r>
            <a:endParaRPr lang="fr-FR" dirty="0">
              <a:solidFill>
                <a:schemeClr val="tx1"/>
              </a:solidFill>
            </a:endParaRPr>
          </a:p>
        </p:txBody>
      </p:sp>
      <p:sp>
        <p:nvSpPr>
          <p:cNvPr id="11" name="Ellipse 10"/>
          <p:cNvSpPr/>
          <p:nvPr/>
        </p:nvSpPr>
        <p:spPr>
          <a:xfrm>
            <a:off x="3563888" y="3507854"/>
            <a:ext cx="1728192" cy="85384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Feces</a:t>
            </a:r>
            <a:r>
              <a:rPr lang="fr-FR" dirty="0" smtClean="0">
                <a:solidFill>
                  <a:schemeClr val="tx1"/>
                </a:solidFill>
              </a:rPr>
              <a:t> </a:t>
            </a:r>
            <a:r>
              <a:rPr lang="fr-FR" dirty="0" err="1" smtClean="0">
                <a:solidFill>
                  <a:schemeClr val="tx1"/>
                </a:solidFill>
              </a:rPr>
              <a:t>excretion</a:t>
            </a:r>
            <a:endParaRPr lang="fr-FR" dirty="0">
              <a:solidFill>
                <a:schemeClr val="tx1"/>
              </a:solidFill>
            </a:endParaRPr>
          </a:p>
        </p:txBody>
      </p:sp>
      <p:cxnSp>
        <p:nvCxnSpPr>
          <p:cNvPr id="15" name="Connecteur en arc 14"/>
          <p:cNvCxnSpPr>
            <a:stCxn id="8" idx="0"/>
          </p:cNvCxnSpPr>
          <p:nvPr/>
        </p:nvCxnSpPr>
        <p:spPr>
          <a:xfrm rot="16200000" flipV="1">
            <a:off x="5559544" y="1145340"/>
            <a:ext cx="653196" cy="1335527"/>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2" name="Connecteur en arc 21"/>
          <p:cNvCxnSpPr>
            <a:stCxn id="10" idx="2"/>
            <a:endCxn id="9" idx="0"/>
          </p:cNvCxnSpPr>
          <p:nvPr/>
        </p:nvCxnSpPr>
        <p:spPr>
          <a:xfrm rot="10800000" flipV="1">
            <a:off x="2175058" y="1486506"/>
            <a:ext cx="1315128" cy="653196"/>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4" name="Connecteur en arc 23"/>
          <p:cNvCxnSpPr>
            <a:stCxn id="9" idx="2"/>
            <a:endCxn id="11" idx="2"/>
          </p:cNvCxnSpPr>
          <p:nvPr/>
        </p:nvCxnSpPr>
        <p:spPr>
          <a:xfrm rot="16200000" flipH="1">
            <a:off x="2367979" y="2738869"/>
            <a:ext cx="1002988" cy="1388830"/>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6" name="Connecteur en arc 25"/>
          <p:cNvCxnSpPr>
            <a:endCxn id="8" idx="2"/>
          </p:cNvCxnSpPr>
          <p:nvPr/>
        </p:nvCxnSpPr>
        <p:spPr>
          <a:xfrm flipV="1">
            <a:off x="5292080" y="2931790"/>
            <a:ext cx="1261825" cy="989484"/>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sp>
        <p:nvSpPr>
          <p:cNvPr id="14" name="Espace réservé du pied de page 4"/>
          <p:cNvSpPr>
            <a:spLocks noGrp="1"/>
          </p:cNvSpPr>
          <p:nvPr>
            <p:ph type="ftr" sz="quarter" idx="17"/>
          </p:nvPr>
        </p:nvSpPr>
        <p:spPr>
          <a:xfrm>
            <a:off x="308038" y="4653878"/>
            <a:ext cx="3086100" cy="211622"/>
          </a:xfrm>
        </p:spPr>
        <p:txBody>
          <a:bodyPr/>
          <a:lstStyle/>
          <a:p>
            <a:r>
              <a:rPr lang="fr-FR" dirty="0" err="1"/>
              <a:t>ModStatSAP</a:t>
            </a:r>
            <a:r>
              <a:rPr lang="fr-FR" dirty="0"/>
              <a:t> Paris 2024</a:t>
            </a:r>
          </a:p>
        </p:txBody>
      </p:sp>
    </p:spTree>
    <p:extLst>
      <p:ext uri="{BB962C8B-B14F-4D97-AF65-F5344CB8AC3E}">
        <p14:creationId xmlns:p14="http://schemas.microsoft.com/office/powerpoint/2010/main" val="216830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6"/>
          </p:nvPr>
        </p:nvSpPr>
        <p:spPr/>
        <p:txBody>
          <a:bodyPr/>
          <a:lstStyle/>
          <a:p>
            <a:pPr algn="r"/>
            <a:r>
              <a:rPr lang="fr-FR" cap="all" dirty="0" smtClean="0"/>
              <a:t>16/05/2024</a:t>
            </a:r>
            <a:endParaRPr lang="fr-FR" cap="all" dirty="0"/>
          </a:p>
        </p:txBody>
      </p:sp>
      <p:sp>
        <p:nvSpPr>
          <p:cNvPr id="2" name="Espace réservé du numéro de diapositive 1"/>
          <p:cNvSpPr>
            <a:spLocks noGrp="1"/>
          </p:cNvSpPr>
          <p:nvPr>
            <p:ph type="sldNum" sz="quarter" idx="18"/>
          </p:nvPr>
        </p:nvSpPr>
        <p:spPr/>
        <p:txBody>
          <a:bodyPr/>
          <a:lstStyle/>
          <a:p>
            <a:fld id="{733122C9-A0B9-462F-8757-0847AD287B63}" type="slidenum">
              <a:rPr lang="fr-FR" smtClean="0"/>
              <a:pPr/>
              <a:t>13</a:t>
            </a:fld>
            <a:endParaRPr lang="fr-FR" dirty="0"/>
          </a:p>
        </p:txBody>
      </p:sp>
      <p:sp>
        <p:nvSpPr>
          <p:cNvPr id="3" name="Titre 2"/>
          <p:cNvSpPr>
            <a:spLocks noGrp="1"/>
          </p:cNvSpPr>
          <p:nvPr>
            <p:ph type="title"/>
          </p:nvPr>
        </p:nvSpPr>
        <p:spPr/>
        <p:txBody>
          <a:bodyPr/>
          <a:lstStyle/>
          <a:p>
            <a:r>
              <a:rPr lang="fr-FR" sz="2800" dirty="0" smtClean="0"/>
              <a:t>Dynamics of ESBL </a:t>
            </a:r>
            <a:r>
              <a:rPr lang="fr-FR" sz="2800" i="1" dirty="0" smtClean="0"/>
              <a:t>E. coli </a:t>
            </a:r>
            <a:r>
              <a:rPr lang="fr-FR" sz="2800" dirty="0" smtClean="0"/>
              <a:t>in </a:t>
            </a:r>
            <a:r>
              <a:rPr lang="fr-FR" sz="2800" dirty="0" err="1"/>
              <a:t>broiler</a:t>
            </a:r>
            <a:r>
              <a:rPr lang="fr-FR" sz="2800" dirty="0"/>
              <a:t> </a:t>
            </a:r>
            <a:r>
              <a:rPr lang="fr-FR" sz="2800" dirty="0" err="1"/>
              <a:t>farms</a:t>
            </a:r>
            <a:endParaRPr lang="fr-FR" sz="2800" dirty="0"/>
          </a:p>
        </p:txBody>
      </p:sp>
      <p:sp>
        <p:nvSpPr>
          <p:cNvPr id="8" name="Rectangle 7"/>
          <p:cNvSpPr/>
          <p:nvPr/>
        </p:nvSpPr>
        <p:spPr>
          <a:xfrm>
            <a:off x="5727498" y="2139702"/>
            <a:ext cx="165281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Farm</a:t>
            </a:r>
            <a:r>
              <a:rPr lang="fr-FR" dirty="0" smtClean="0">
                <a:solidFill>
                  <a:schemeClr val="tx1"/>
                </a:solidFill>
              </a:rPr>
              <a:t> </a:t>
            </a:r>
            <a:r>
              <a:rPr lang="fr-FR" dirty="0" err="1" smtClean="0">
                <a:solidFill>
                  <a:schemeClr val="tx1"/>
                </a:solidFill>
              </a:rPr>
              <a:t>environment</a:t>
            </a:r>
            <a:endParaRPr lang="fr-FR" dirty="0">
              <a:solidFill>
                <a:schemeClr val="tx1"/>
              </a:solidFill>
            </a:endParaRPr>
          </a:p>
        </p:txBody>
      </p:sp>
      <p:sp>
        <p:nvSpPr>
          <p:cNvPr id="9" name="Rectangle 8"/>
          <p:cNvSpPr/>
          <p:nvPr/>
        </p:nvSpPr>
        <p:spPr>
          <a:xfrm>
            <a:off x="1348651" y="2139702"/>
            <a:ext cx="165281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tx1"/>
                </a:solidFill>
              </a:rPr>
              <a:t>Broiler’s</a:t>
            </a:r>
            <a:r>
              <a:rPr lang="fr-FR" dirty="0">
                <a:solidFill>
                  <a:schemeClr val="tx1"/>
                </a:solidFill>
              </a:rPr>
              <a:t> </a:t>
            </a:r>
            <a:r>
              <a:rPr lang="fr-FR" dirty="0" err="1">
                <a:solidFill>
                  <a:schemeClr val="tx1"/>
                </a:solidFill>
              </a:rPr>
              <a:t>gut</a:t>
            </a:r>
            <a:endParaRPr lang="fr-FR" dirty="0">
              <a:solidFill>
                <a:schemeClr val="tx1"/>
              </a:solidFill>
            </a:endParaRPr>
          </a:p>
        </p:txBody>
      </p:sp>
      <p:sp>
        <p:nvSpPr>
          <p:cNvPr id="10" name="Ellipse 9"/>
          <p:cNvSpPr/>
          <p:nvPr/>
        </p:nvSpPr>
        <p:spPr>
          <a:xfrm>
            <a:off x="3490186" y="1059582"/>
            <a:ext cx="1728192" cy="85384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Feces</a:t>
            </a:r>
            <a:r>
              <a:rPr lang="fr-FR" dirty="0" smtClean="0">
                <a:solidFill>
                  <a:schemeClr val="tx1"/>
                </a:solidFill>
              </a:rPr>
              <a:t> ingestion</a:t>
            </a:r>
            <a:endParaRPr lang="fr-FR" dirty="0">
              <a:solidFill>
                <a:schemeClr val="tx1"/>
              </a:solidFill>
            </a:endParaRPr>
          </a:p>
        </p:txBody>
      </p:sp>
      <p:sp>
        <p:nvSpPr>
          <p:cNvPr id="11" name="Ellipse 10"/>
          <p:cNvSpPr/>
          <p:nvPr/>
        </p:nvSpPr>
        <p:spPr>
          <a:xfrm>
            <a:off x="3563888" y="3507854"/>
            <a:ext cx="1728192" cy="85384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Feces</a:t>
            </a:r>
            <a:r>
              <a:rPr lang="fr-FR" dirty="0" smtClean="0">
                <a:solidFill>
                  <a:schemeClr val="tx1"/>
                </a:solidFill>
              </a:rPr>
              <a:t> </a:t>
            </a:r>
            <a:r>
              <a:rPr lang="fr-FR" dirty="0" err="1" smtClean="0">
                <a:solidFill>
                  <a:schemeClr val="tx1"/>
                </a:solidFill>
              </a:rPr>
              <a:t>excretion</a:t>
            </a:r>
            <a:endParaRPr lang="fr-FR" dirty="0">
              <a:solidFill>
                <a:schemeClr val="tx1"/>
              </a:solidFill>
            </a:endParaRPr>
          </a:p>
        </p:txBody>
      </p:sp>
      <p:cxnSp>
        <p:nvCxnSpPr>
          <p:cNvPr id="15" name="Connecteur en arc 14"/>
          <p:cNvCxnSpPr>
            <a:stCxn id="8" idx="0"/>
          </p:cNvCxnSpPr>
          <p:nvPr/>
        </p:nvCxnSpPr>
        <p:spPr>
          <a:xfrm rot="16200000" flipV="1">
            <a:off x="5559544" y="1145340"/>
            <a:ext cx="653196" cy="1335527"/>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2" name="Connecteur en arc 21"/>
          <p:cNvCxnSpPr>
            <a:stCxn id="10" idx="2"/>
            <a:endCxn id="9" idx="0"/>
          </p:cNvCxnSpPr>
          <p:nvPr/>
        </p:nvCxnSpPr>
        <p:spPr>
          <a:xfrm rot="10800000" flipV="1">
            <a:off x="2175058" y="1486506"/>
            <a:ext cx="1315128" cy="653196"/>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4" name="Connecteur en arc 23"/>
          <p:cNvCxnSpPr>
            <a:stCxn id="9" idx="2"/>
            <a:endCxn id="11" idx="2"/>
          </p:cNvCxnSpPr>
          <p:nvPr/>
        </p:nvCxnSpPr>
        <p:spPr>
          <a:xfrm rot="16200000" flipH="1">
            <a:off x="2367979" y="2738869"/>
            <a:ext cx="1002988" cy="1388830"/>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6" name="Connecteur en arc 25"/>
          <p:cNvCxnSpPr>
            <a:endCxn id="8" idx="2"/>
          </p:cNvCxnSpPr>
          <p:nvPr/>
        </p:nvCxnSpPr>
        <p:spPr>
          <a:xfrm flipV="1">
            <a:off x="5292080" y="2931790"/>
            <a:ext cx="1261825" cy="989484"/>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sp>
        <p:nvSpPr>
          <p:cNvPr id="27" name="ZoneTexte 26"/>
          <p:cNvSpPr txBox="1"/>
          <p:nvPr/>
        </p:nvSpPr>
        <p:spPr>
          <a:xfrm>
            <a:off x="146885" y="3236788"/>
            <a:ext cx="1689715" cy="923330"/>
          </a:xfrm>
          <a:prstGeom prst="rect">
            <a:avLst/>
          </a:prstGeom>
          <a:noFill/>
        </p:spPr>
        <p:txBody>
          <a:bodyPr wrap="square" rtlCol="0">
            <a:spAutoFit/>
          </a:bodyPr>
          <a:lstStyle/>
          <a:p>
            <a:pPr marL="285750" indent="-285750">
              <a:buFont typeface="Arial" panose="020B0604020202020204" pitchFamily="34" charset="0"/>
              <a:buChar char="•"/>
            </a:pPr>
            <a:r>
              <a:rPr lang="fr-FR" dirty="0" err="1" smtClean="0"/>
              <a:t>Growth</a:t>
            </a:r>
            <a:r>
              <a:rPr lang="fr-FR" dirty="0" smtClean="0"/>
              <a:t> </a:t>
            </a:r>
          </a:p>
          <a:p>
            <a:pPr marL="285750" indent="-285750">
              <a:buFont typeface="Arial" panose="020B0604020202020204" pitchFamily="34" charset="0"/>
              <a:buChar char="•"/>
            </a:pPr>
            <a:r>
              <a:rPr lang="fr-FR" dirty="0" smtClean="0"/>
              <a:t>Ingestion</a:t>
            </a:r>
          </a:p>
          <a:p>
            <a:pPr marL="285750" indent="-285750">
              <a:buFont typeface="Arial" panose="020B0604020202020204" pitchFamily="34" charset="0"/>
              <a:buChar char="•"/>
            </a:pPr>
            <a:r>
              <a:rPr lang="fr-FR" dirty="0" err="1" smtClean="0"/>
              <a:t>excretion</a:t>
            </a:r>
            <a:endParaRPr lang="fr-FR" dirty="0"/>
          </a:p>
        </p:txBody>
      </p:sp>
      <p:sp>
        <p:nvSpPr>
          <p:cNvPr id="28" name="Flèche vers le haut 27"/>
          <p:cNvSpPr/>
          <p:nvPr/>
        </p:nvSpPr>
        <p:spPr>
          <a:xfrm>
            <a:off x="1464911" y="3262213"/>
            <a:ext cx="216024" cy="245641"/>
          </a:xfrm>
          <a:prstGeom prst="upArrow">
            <a:avLst/>
          </a:prstGeom>
          <a:solidFill>
            <a:srgbClr val="00B05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lèche vers le haut 28"/>
          <p:cNvSpPr/>
          <p:nvPr/>
        </p:nvSpPr>
        <p:spPr>
          <a:xfrm>
            <a:off x="1602457" y="3542924"/>
            <a:ext cx="216024" cy="245641"/>
          </a:xfrm>
          <a:prstGeom prst="upArrow">
            <a:avLst/>
          </a:prstGeom>
          <a:solidFill>
            <a:srgbClr val="00B05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vers le bas 30"/>
          <p:cNvSpPr/>
          <p:nvPr/>
        </p:nvSpPr>
        <p:spPr>
          <a:xfrm>
            <a:off x="1663829" y="3880268"/>
            <a:ext cx="216024" cy="223345"/>
          </a:xfrm>
          <a:prstGeom prst="downArrow">
            <a:avLst/>
          </a:prstGeom>
          <a:solidFill>
            <a:srgbClr val="E1000F"/>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7014566" y="3262213"/>
            <a:ext cx="1689715" cy="923330"/>
          </a:xfrm>
          <a:prstGeom prst="rect">
            <a:avLst/>
          </a:prstGeom>
          <a:noFill/>
        </p:spPr>
        <p:txBody>
          <a:bodyPr wrap="square" rtlCol="0">
            <a:spAutoFit/>
          </a:bodyPr>
          <a:lstStyle/>
          <a:p>
            <a:pPr marL="285750" indent="-285750">
              <a:buFont typeface="Arial" panose="020B0604020202020204" pitchFamily="34" charset="0"/>
              <a:buChar char="•"/>
            </a:pPr>
            <a:r>
              <a:rPr lang="fr-FR" dirty="0" err="1" smtClean="0"/>
              <a:t>Decay</a:t>
            </a:r>
            <a:r>
              <a:rPr lang="fr-FR" dirty="0" smtClean="0"/>
              <a:t> </a:t>
            </a:r>
          </a:p>
          <a:p>
            <a:pPr marL="285750" indent="-285750">
              <a:buFont typeface="Arial" panose="020B0604020202020204" pitchFamily="34" charset="0"/>
              <a:buChar char="•"/>
            </a:pPr>
            <a:r>
              <a:rPr lang="fr-FR" dirty="0" smtClean="0"/>
              <a:t>Ingestion</a:t>
            </a:r>
          </a:p>
          <a:p>
            <a:pPr marL="285750" indent="-285750">
              <a:buFont typeface="Arial" panose="020B0604020202020204" pitchFamily="34" charset="0"/>
              <a:buChar char="•"/>
            </a:pPr>
            <a:r>
              <a:rPr lang="fr-FR" dirty="0" err="1" smtClean="0"/>
              <a:t>excretion</a:t>
            </a:r>
            <a:endParaRPr lang="fr-FR" dirty="0"/>
          </a:p>
        </p:txBody>
      </p:sp>
      <p:sp>
        <p:nvSpPr>
          <p:cNvPr id="33" name="Flèche vers le bas 32"/>
          <p:cNvSpPr/>
          <p:nvPr/>
        </p:nvSpPr>
        <p:spPr>
          <a:xfrm>
            <a:off x="8217110" y="3321610"/>
            <a:ext cx="216024" cy="223345"/>
          </a:xfrm>
          <a:prstGeom prst="downArrow">
            <a:avLst/>
          </a:prstGeom>
          <a:solidFill>
            <a:srgbClr val="E1000F"/>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lèche vers le bas 33"/>
          <p:cNvSpPr/>
          <p:nvPr/>
        </p:nvSpPr>
        <p:spPr>
          <a:xfrm>
            <a:off x="8488257" y="3612205"/>
            <a:ext cx="216024" cy="223345"/>
          </a:xfrm>
          <a:prstGeom prst="downArrow">
            <a:avLst/>
          </a:prstGeom>
          <a:solidFill>
            <a:srgbClr val="E1000F"/>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lèche vers le haut 34"/>
          <p:cNvSpPr/>
          <p:nvPr/>
        </p:nvSpPr>
        <p:spPr>
          <a:xfrm>
            <a:off x="8495080" y="3887726"/>
            <a:ext cx="216024" cy="245641"/>
          </a:xfrm>
          <a:prstGeom prst="upArrow">
            <a:avLst/>
          </a:prstGeom>
          <a:solidFill>
            <a:srgbClr val="00B05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space réservé du pied de page 4"/>
          <p:cNvSpPr>
            <a:spLocks noGrp="1"/>
          </p:cNvSpPr>
          <p:nvPr>
            <p:ph type="ftr" sz="quarter" idx="17"/>
          </p:nvPr>
        </p:nvSpPr>
        <p:spPr>
          <a:xfrm>
            <a:off x="308038" y="4653878"/>
            <a:ext cx="3086100" cy="211622"/>
          </a:xfrm>
        </p:spPr>
        <p:txBody>
          <a:bodyPr/>
          <a:lstStyle/>
          <a:p>
            <a:r>
              <a:rPr lang="fr-FR" dirty="0" err="1"/>
              <a:t>ModStatSAP</a:t>
            </a:r>
            <a:r>
              <a:rPr lang="fr-FR" dirty="0"/>
              <a:t> Paris 2024</a:t>
            </a:r>
          </a:p>
        </p:txBody>
      </p:sp>
    </p:spTree>
    <p:extLst>
      <p:ext uri="{BB962C8B-B14F-4D97-AF65-F5344CB8AC3E}">
        <p14:creationId xmlns:p14="http://schemas.microsoft.com/office/powerpoint/2010/main" val="2021497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8"/>
          </p:nvPr>
        </p:nvSpPr>
        <p:spPr/>
        <p:txBody>
          <a:bodyPr/>
          <a:lstStyle/>
          <a:p>
            <a:fld id="{733122C9-A0B9-462F-8757-0847AD287B63}" type="slidenum">
              <a:rPr lang="fr-FR" smtClean="0"/>
              <a:pPr/>
              <a:t>14</a:t>
            </a:fld>
            <a:endParaRPr lang="fr-FR" dirty="0"/>
          </a:p>
        </p:txBody>
      </p:sp>
      <p:sp>
        <p:nvSpPr>
          <p:cNvPr id="3" name="Titre 2"/>
          <p:cNvSpPr>
            <a:spLocks noGrp="1"/>
          </p:cNvSpPr>
          <p:nvPr>
            <p:ph type="title"/>
          </p:nvPr>
        </p:nvSpPr>
        <p:spPr/>
        <p:txBody>
          <a:bodyPr/>
          <a:lstStyle/>
          <a:p>
            <a:r>
              <a:rPr lang="fr-FR" sz="2800" dirty="0" smtClean="0"/>
              <a:t>Discrete chronological framework</a:t>
            </a:r>
            <a:endParaRPr lang="fr-FR" sz="2800" dirty="0"/>
          </a:p>
        </p:txBody>
      </p:sp>
      <p:sp>
        <p:nvSpPr>
          <p:cNvPr id="8" name="Rectangle 7"/>
          <p:cNvSpPr/>
          <p:nvPr/>
        </p:nvSpPr>
        <p:spPr>
          <a:xfrm>
            <a:off x="7152333" y="2211710"/>
            <a:ext cx="165281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Decay</a:t>
            </a:r>
            <a:endParaRPr lang="fr-FR" dirty="0">
              <a:solidFill>
                <a:schemeClr val="tx1"/>
              </a:solidFill>
            </a:endParaRPr>
          </a:p>
        </p:txBody>
      </p:sp>
      <p:sp>
        <p:nvSpPr>
          <p:cNvPr id="9" name="Rectangle 8"/>
          <p:cNvSpPr/>
          <p:nvPr/>
        </p:nvSpPr>
        <p:spPr>
          <a:xfrm>
            <a:off x="275431" y="2211710"/>
            <a:ext cx="165281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Excretion</a:t>
            </a:r>
            <a:endParaRPr lang="fr-FR" dirty="0">
              <a:solidFill>
                <a:schemeClr val="tx1"/>
              </a:solidFill>
            </a:endParaRPr>
          </a:p>
        </p:txBody>
      </p:sp>
      <p:sp>
        <p:nvSpPr>
          <p:cNvPr id="10" name="Rectangle 9"/>
          <p:cNvSpPr/>
          <p:nvPr/>
        </p:nvSpPr>
        <p:spPr>
          <a:xfrm>
            <a:off x="2567731" y="2211710"/>
            <a:ext cx="165281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Growth</a:t>
            </a:r>
            <a:endParaRPr lang="fr-FR" dirty="0">
              <a:solidFill>
                <a:schemeClr val="tx1"/>
              </a:solidFill>
            </a:endParaRPr>
          </a:p>
        </p:txBody>
      </p:sp>
      <p:sp>
        <p:nvSpPr>
          <p:cNvPr id="11" name="Rectangle 10"/>
          <p:cNvSpPr/>
          <p:nvPr/>
        </p:nvSpPr>
        <p:spPr>
          <a:xfrm>
            <a:off x="4860032" y="2211710"/>
            <a:ext cx="165281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Transmission</a:t>
            </a:r>
            <a:endParaRPr lang="fr-FR" dirty="0">
              <a:solidFill>
                <a:schemeClr val="tx1"/>
              </a:solidFill>
            </a:endParaRPr>
          </a:p>
        </p:txBody>
      </p:sp>
      <p:cxnSp>
        <p:nvCxnSpPr>
          <p:cNvPr id="12" name="Connecteur droit avec flèche 11"/>
          <p:cNvCxnSpPr>
            <a:stCxn id="9" idx="3"/>
            <a:endCxn id="10" idx="1"/>
          </p:cNvCxnSpPr>
          <p:nvPr/>
        </p:nvCxnSpPr>
        <p:spPr>
          <a:xfrm>
            <a:off x="1928245" y="2607754"/>
            <a:ext cx="63948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Connecteur droit avec flèche 12"/>
          <p:cNvCxnSpPr/>
          <p:nvPr/>
        </p:nvCxnSpPr>
        <p:spPr>
          <a:xfrm>
            <a:off x="4220546" y="2607754"/>
            <a:ext cx="63948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Connecteur droit avec flèche 13"/>
          <p:cNvCxnSpPr/>
          <p:nvPr/>
        </p:nvCxnSpPr>
        <p:spPr>
          <a:xfrm>
            <a:off x="6512846" y="2609468"/>
            <a:ext cx="63948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Espace réservé du pied de page 4"/>
          <p:cNvSpPr>
            <a:spLocks noGrp="1"/>
          </p:cNvSpPr>
          <p:nvPr>
            <p:ph type="ftr" sz="quarter" idx="17"/>
          </p:nvPr>
        </p:nvSpPr>
        <p:spPr>
          <a:xfrm>
            <a:off x="308038" y="4653878"/>
            <a:ext cx="3086100" cy="211622"/>
          </a:xfrm>
        </p:spPr>
        <p:txBody>
          <a:bodyPr/>
          <a:lstStyle/>
          <a:p>
            <a:r>
              <a:rPr lang="fr-FR" dirty="0" err="1"/>
              <a:t>ModStatSAP</a:t>
            </a:r>
            <a:r>
              <a:rPr lang="fr-FR" dirty="0"/>
              <a:t> Paris 2024</a:t>
            </a:r>
          </a:p>
        </p:txBody>
      </p:sp>
      <p:sp>
        <p:nvSpPr>
          <p:cNvPr id="17" name="Espace réservé de la date 3"/>
          <p:cNvSpPr>
            <a:spLocks noGrp="1"/>
          </p:cNvSpPr>
          <p:nvPr>
            <p:ph type="dt" sz="half" idx="16"/>
          </p:nvPr>
        </p:nvSpPr>
        <p:spPr>
          <a:xfrm>
            <a:off x="7699725" y="4659675"/>
            <a:ext cx="1170000" cy="211929"/>
          </a:xfrm>
        </p:spPr>
        <p:txBody>
          <a:bodyPr/>
          <a:lstStyle/>
          <a:p>
            <a:pPr algn="r"/>
            <a:r>
              <a:rPr lang="fr-FR" cap="all" dirty="0" smtClean="0"/>
              <a:t>16/05/2024</a:t>
            </a:r>
            <a:endParaRPr lang="fr-FR" cap="all" dirty="0"/>
          </a:p>
        </p:txBody>
      </p:sp>
    </p:spTree>
    <p:extLst>
      <p:ext uri="{BB962C8B-B14F-4D97-AF65-F5344CB8AC3E}">
        <p14:creationId xmlns:p14="http://schemas.microsoft.com/office/powerpoint/2010/main" val="2075263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8"/>
          </p:nvPr>
        </p:nvSpPr>
        <p:spPr/>
        <p:txBody>
          <a:bodyPr/>
          <a:lstStyle/>
          <a:p>
            <a:fld id="{733122C9-A0B9-462F-8757-0847AD287B63}" type="slidenum">
              <a:rPr lang="fr-FR" smtClean="0"/>
              <a:pPr/>
              <a:t>15</a:t>
            </a:fld>
            <a:endParaRPr lang="fr-FR" dirty="0"/>
          </a:p>
        </p:txBody>
      </p:sp>
      <p:sp>
        <p:nvSpPr>
          <p:cNvPr id="3" name="Titre 2"/>
          <p:cNvSpPr>
            <a:spLocks noGrp="1"/>
          </p:cNvSpPr>
          <p:nvPr>
            <p:ph type="title"/>
          </p:nvPr>
        </p:nvSpPr>
        <p:spPr/>
        <p:txBody>
          <a:bodyPr/>
          <a:lstStyle/>
          <a:p>
            <a:r>
              <a:rPr lang="fr-FR" sz="2800" dirty="0" smtClean="0"/>
              <a:t>Discrete chronological framework</a:t>
            </a:r>
            <a:endParaRPr lang="fr-FR" sz="2800" dirty="0"/>
          </a:p>
        </p:txBody>
      </p:sp>
      <p:sp>
        <p:nvSpPr>
          <p:cNvPr id="8" name="Rectangle 7"/>
          <p:cNvSpPr/>
          <p:nvPr/>
        </p:nvSpPr>
        <p:spPr>
          <a:xfrm>
            <a:off x="7152333" y="2211710"/>
            <a:ext cx="165281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Decay</a:t>
            </a:r>
            <a:endParaRPr lang="fr-FR" dirty="0">
              <a:solidFill>
                <a:schemeClr val="tx1"/>
              </a:solidFill>
            </a:endParaRPr>
          </a:p>
        </p:txBody>
      </p:sp>
      <p:sp>
        <p:nvSpPr>
          <p:cNvPr id="9" name="Rectangle 8"/>
          <p:cNvSpPr/>
          <p:nvPr/>
        </p:nvSpPr>
        <p:spPr>
          <a:xfrm>
            <a:off x="275431" y="2211710"/>
            <a:ext cx="165281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Excretion</a:t>
            </a:r>
            <a:endParaRPr lang="fr-FR" dirty="0">
              <a:solidFill>
                <a:schemeClr val="tx1"/>
              </a:solidFill>
            </a:endParaRPr>
          </a:p>
        </p:txBody>
      </p:sp>
      <p:sp>
        <p:nvSpPr>
          <p:cNvPr id="10" name="Rectangle 9"/>
          <p:cNvSpPr/>
          <p:nvPr/>
        </p:nvSpPr>
        <p:spPr>
          <a:xfrm>
            <a:off x="2567731" y="2211710"/>
            <a:ext cx="165281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Growth</a:t>
            </a:r>
            <a:endParaRPr lang="fr-FR" dirty="0">
              <a:solidFill>
                <a:schemeClr val="tx1"/>
              </a:solidFill>
            </a:endParaRPr>
          </a:p>
        </p:txBody>
      </p:sp>
      <p:sp>
        <p:nvSpPr>
          <p:cNvPr id="11" name="Rectangle 10"/>
          <p:cNvSpPr/>
          <p:nvPr/>
        </p:nvSpPr>
        <p:spPr>
          <a:xfrm>
            <a:off x="4860032" y="2211710"/>
            <a:ext cx="165281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Transmission</a:t>
            </a:r>
            <a:endParaRPr lang="fr-FR" dirty="0">
              <a:solidFill>
                <a:schemeClr val="tx1"/>
              </a:solidFill>
            </a:endParaRPr>
          </a:p>
        </p:txBody>
      </p:sp>
      <p:cxnSp>
        <p:nvCxnSpPr>
          <p:cNvPr id="12" name="Connecteur droit avec flèche 11"/>
          <p:cNvCxnSpPr>
            <a:stCxn id="9" idx="3"/>
            <a:endCxn id="10" idx="1"/>
          </p:cNvCxnSpPr>
          <p:nvPr/>
        </p:nvCxnSpPr>
        <p:spPr>
          <a:xfrm>
            <a:off x="1928245" y="2607754"/>
            <a:ext cx="63948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Connecteur droit avec flèche 12"/>
          <p:cNvCxnSpPr/>
          <p:nvPr/>
        </p:nvCxnSpPr>
        <p:spPr>
          <a:xfrm>
            <a:off x="4220546" y="2607754"/>
            <a:ext cx="63948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Connecteur droit avec flèche 13"/>
          <p:cNvCxnSpPr/>
          <p:nvPr/>
        </p:nvCxnSpPr>
        <p:spPr>
          <a:xfrm>
            <a:off x="6512846" y="2609468"/>
            <a:ext cx="63948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ZoneTexte 14"/>
          <p:cNvSpPr txBox="1"/>
          <p:nvPr/>
        </p:nvSpPr>
        <p:spPr>
          <a:xfrm>
            <a:off x="2086030" y="1057131"/>
            <a:ext cx="4536504" cy="646331"/>
          </a:xfrm>
          <a:prstGeom prst="rect">
            <a:avLst/>
          </a:prstGeom>
          <a:noFill/>
        </p:spPr>
        <p:txBody>
          <a:bodyPr wrap="square" rtlCol="0">
            <a:spAutoFit/>
          </a:bodyPr>
          <a:lstStyle/>
          <a:p>
            <a:pPr algn="ctr"/>
            <a:r>
              <a:rPr lang="fr-FR" dirty="0" smtClean="0"/>
              <a:t>Each step is executed </a:t>
            </a:r>
            <a:r>
              <a:rPr lang="fr-FR" dirty="0" smtClean="0">
                <a:solidFill>
                  <a:srgbClr val="FF0000"/>
                </a:solidFill>
              </a:rPr>
              <a:t>once</a:t>
            </a:r>
            <a:r>
              <a:rPr lang="fr-FR" dirty="0" smtClean="0"/>
              <a:t> per day </a:t>
            </a:r>
          </a:p>
          <a:p>
            <a:pPr algn="ctr"/>
            <a:r>
              <a:rPr lang="fr-FR" dirty="0" smtClean="0">
                <a:solidFill>
                  <a:srgbClr val="FF0000"/>
                </a:solidFill>
              </a:rPr>
              <a:t>UPDATE</a:t>
            </a:r>
            <a:r>
              <a:rPr lang="fr-FR" dirty="0" smtClean="0"/>
              <a:t> the variables for </a:t>
            </a:r>
            <a:r>
              <a:rPr lang="fr-FR" dirty="0" smtClean="0">
                <a:solidFill>
                  <a:srgbClr val="5770BE"/>
                </a:solidFill>
              </a:rPr>
              <a:t>each broiler</a:t>
            </a:r>
            <a:endParaRPr lang="fr-FR" dirty="0">
              <a:solidFill>
                <a:srgbClr val="5770BE"/>
              </a:solidFill>
            </a:endParaRPr>
          </a:p>
        </p:txBody>
      </p:sp>
      <p:sp>
        <p:nvSpPr>
          <p:cNvPr id="18" name="ZoneTexte 17"/>
          <p:cNvSpPr txBox="1"/>
          <p:nvPr/>
        </p:nvSpPr>
        <p:spPr>
          <a:xfrm>
            <a:off x="903885" y="3395730"/>
            <a:ext cx="7272808" cy="923330"/>
          </a:xfrm>
          <a:prstGeom prst="rect">
            <a:avLst/>
          </a:prstGeom>
          <a:noFill/>
        </p:spPr>
        <p:txBody>
          <a:bodyPr wrap="square" rtlCol="0">
            <a:spAutoFit/>
          </a:bodyPr>
          <a:lstStyle/>
          <a:p>
            <a:r>
              <a:rPr lang="fr-FR" b="1" dirty="0" err="1" smtClean="0">
                <a:solidFill>
                  <a:schemeClr val="accent4">
                    <a:lumMod val="75000"/>
                  </a:schemeClr>
                </a:solidFill>
              </a:rPr>
              <a:t>C_gut_i_d</a:t>
            </a:r>
            <a:r>
              <a:rPr lang="fr-FR" dirty="0" smtClean="0"/>
              <a:t>: total CFU of ESBL </a:t>
            </a:r>
            <a:r>
              <a:rPr lang="fr-FR" i="1" dirty="0" smtClean="0"/>
              <a:t>E. coli </a:t>
            </a:r>
            <a:r>
              <a:rPr lang="fr-FR" dirty="0" smtClean="0"/>
              <a:t>in </a:t>
            </a:r>
            <a:r>
              <a:rPr lang="fr-FR" dirty="0" err="1" smtClean="0"/>
              <a:t>gut</a:t>
            </a:r>
            <a:r>
              <a:rPr lang="fr-FR" dirty="0" smtClean="0"/>
              <a:t> of </a:t>
            </a:r>
            <a:r>
              <a:rPr lang="fr-FR" dirty="0" err="1" smtClean="0"/>
              <a:t>broiler</a:t>
            </a:r>
            <a:r>
              <a:rPr lang="fr-FR" dirty="0" smtClean="0"/>
              <a:t> </a:t>
            </a:r>
            <a:r>
              <a:rPr lang="fr-FR" b="1" dirty="0" smtClean="0">
                <a:solidFill>
                  <a:schemeClr val="accent4">
                    <a:lumMod val="75000"/>
                  </a:schemeClr>
                </a:solidFill>
              </a:rPr>
              <a:t>i</a:t>
            </a:r>
            <a:r>
              <a:rPr lang="fr-FR" dirty="0" smtClean="0"/>
              <a:t> on </a:t>
            </a:r>
            <a:r>
              <a:rPr lang="fr-FR" dirty="0" err="1" smtClean="0"/>
              <a:t>day</a:t>
            </a:r>
            <a:r>
              <a:rPr lang="fr-FR" dirty="0" smtClean="0"/>
              <a:t> </a:t>
            </a:r>
            <a:r>
              <a:rPr lang="fr-FR" b="1" dirty="0">
                <a:solidFill>
                  <a:schemeClr val="accent4">
                    <a:lumMod val="75000"/>
                  </a:schemeClr>
                </a:solidFill>
              </a:rPr>
              <a:t>d</a:t>
            </a:r>
            <a:endParaRPr lang="fr-FR" b="1" dirty="0" smtClean="0">
              <a:solidFill>
                <a:schemeClr val="accent4">
                  <a:lumMod val="75000"/>
                </a:schemeClr>
              </a:solidFill>
            </a:endParaRPr>
          </a:p>
          <a:p>
            <a:endParaRPr lang="fr-FR" dirty="0"/>
          </a:p>
          <a:p>
            <a:r>
              <a:rPr lang="fr-FR" b="1" dirty="0" err="1" smtClean="0">
                <a:solidFill>
                  <a:srgbClr val="7030A0"/>
                </a:solidFill>
              </a:rPr>
              <a:t>C_env_d</a:t>
            </a:r>
            <a:r>
              <a:rPr lang="fr-FR" dirty="0" smtClean="0"/>
              <a:t>: total CFU of ESBL </a:t>
            </a:r>
            <a:r>
              <a:rPr lang="fr-FR" i="1" dirty="0" smtClean="0"/>
              <a:t>E. coli </a:t>
            </a:r>
            <a:r>
              <a:rPr lang="fr-FR" dirty="0" smtClean="0"/>
              <a:t>in </a:t>
            </a:r>
            <a:r>
              <a:rPr lang="fr-FR" dirty="0" err="1" smtClean="0"/>
              <a:t>farm</a:t>
            </a:r>
            <a:r>
              <a:rPr lang="fr-FR" dirty="0" smtClean="0"/>
              <a:t> </a:t>
            </a:r>
            <a:r>
              <a:rPr lang="fr-FR" dirty="0" err="1" smtClean="0"/>
              <a:t>environment</a:t>
            </a:r>
            <a:r>
              <a:rPr lang="fr-FR" dirty="0" smtClean="0"/>
              <a:t> on </a:t>
            </a:r>
            <a:r>
              <a:rPr lang="fr-FR" dirty="0" err="1" smtClean="0"/>
              <a:t>day</a:t>
            </a:r>
            <a:r>
              <a:rPr lang="fr-FR" dirty="0" smtClean="0"/>
              <a:t> </a:t>
            </a:r>
            <a:r>
              <a:rPr lang="fr-FR" b="1" dirty="0">
                <a:solidFill>
                  <a:srgbClr val="7030A0"/>
                </a:solidFill>
              </a:rPr>
              <a:t>d</a:t>
            </a:r>
          </a:p>
        </p:txBody>
      </p:sp>
      <p:sp>
        <p:nvSpPr>
          <p:cNvPr id="17" name="Espace réservé du pied de page 4"/>
          <p:cNvSpPr>
            <a:spLocks noGrp="1"/>
          </p:cNvSpPr>
          <p:nvPr>
            <p:ph type="ftr" sz="quarter" idx="17"/>
          </p:nvPr>
        </p:nvSpPr>
        <p:spPr>
          <a:xfrm>
            <a:off x="308038" y="4653878"/>
            <a:ext cx="3086100" cy="211622"/>
          </a:xfrm>
        </p:spPr>
        <p:txBody>
          <a:bodyPr/>
          <a:lstStyle/>
          <a:p>
            <a:r>
              <a:rPr lang="fr-FR" dirty="0" err="1"/>
              <a:t>ModStatSAP</a:t>
            </a:r>
            <a:r>
              <a:rPr lang="fr-FR" dirty="0"/>
              <a:t> Paris 2024</a:t>
            </a:r>
          </a:p>
        </p:txBody>
      </p:sp>
      <p:sp>
        <p:nvSpPr>
          <p:cNvPr id="19" name="Espace réservé de la date 3"/>
          <p:cNvSpPr>
            <a:spLocks noGrp="1"/>
          </p:cNvSpPr>
          <p:nvPr>
            <p:ph type="dt" sz="half" idx="16"/>
          </p:nvPr>
        </p:nvSpPr>
        <p:spPr>
          <a:xfrm>
            <a:off x="7699725" y="4659675"/>
            <a:ext cx="1170000" cy="211929"/>
          </a:xfrm>
        </p:spPr>
        <p:txBody>
          <a:bodyPr/>
          <a:lstStyle/>
          <a:p>
            <a:pPr algn="r"/>
            <a:r>
              <a:rPr lang="fr-FR" cap="all" dirty="0" smtClean="0"/>
              <a:t>16/05/2024</a:t>
            </a:r>
            <a:endParaRPr lang="fr-FR" cap="all" dirty="0"/>
          </a:p>
        </p:txBody>
      </p:sp>
    </p:spTree>
    <p:extLst>
      <p:ext uri="{BB962C8B-B14F-4D97-AF65-F5344CB8AC3E}">
        <p14:creationId xmlns:p14="http://schemas.microsoft.com/office/powerpoint/2010/main" val="102768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8"/>
          </p:nvPr>
        </p:nvSpPr>
        <p:spPr/>
        <p:txBody>
          <a:bodyPr/>
          <a:lstStyle/>
          <a:p>
            <a:fld id="{733122C9-A0B9-462F-8757-0847AD287B63}" type="slidenum">
              <a:rPr lang="fr-FR" smtClean="0"/>
              <a:pPr/>
              <a:t>16</a:t>
            </a:fld>
            <a:endParaRPr lang="fr-FR" dirty="0"/>
          </a:p>
        </p:txBody>
      </p:sp>
      <p:sp>
        <p:nvSpPr>
          <p:cNvPr id="3" name="Titre 2"/>
          <p:cNvSpPr>
            <a:spLocks noGrp="1"/>
          </p:cNvSpPr>
          <p:nvPr>
            <p:ph type="title"/>
          </p:nvPr>
        </p:nvSpPr>
        <p:spPr/>
        <p:txBody>
          <a:bodyPr/>
          <a:lstStyle/>
          <a:p>
            <a:r>
              <a:rPr lang="fr-FR" sz="2800" dirty="0" smtClean="0"/>
              <a:t>Excretion</a:t>
            </a:r>
            <a:endParaRPr lang="fr-FR" sz="2800" dirty="0"/>
          </a:p>
        </p:txBody>
      </p:sp>
      <p:sp>
        <p:nvSpPr>
          <p:cNvPr id="8" name="Rectangle 7"/>
          <p:cNvSpPr/>
          <p:nvPr/>
        </p:nvSpPr>
        <p:spPr>
          <a:xfrm>
            <a:off x="7152333" y="2211710"/>
            <a:ext cx="1652814" cy="7920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bg1">
                    <a:lumMod val="75000"/>
                  </a:schemeClr>
                </a:solidFill>
              </a:rPr>
              <a:t>Decay</a:t>
            </a:r>
            <a:endParaRPr lang="fr-FR" dirty="0">
              <a:solidFill>
                <a:schemeClr val="bg1">
                  <a:lumMod val="75000"/>
                </a:schemeClr>
              </a:solidFill>
            </a:endParaRPr>
          </a:p>
        </p:txBody>
      </p:sp>
      <p:sp>
        <p:nvSpPr>
          <p:cNvPr id="9" name="Rectangle 8"/>
          <p:cNvSpPr/>
          <p:nvPr/>
        </p:nvSpPr>
        <p:spPr>
          <a:xfrm>
            <a:off x="275431" y="2211710"/>
            <a:ext cx="1652814" cy="7920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Excretion</a:t>
            </a:r>
          </a:p>
        </p:txBody>
      </p:sp>
      <p:sp>
        <p:nvSpPr>
          <p:cNvPr id="10" name="Rectangle 9"/>
          <p:cNvSpPr/>
          <p:nvPr/>
        </p:nvSpPr>
        <p:spPr>
          <a:xfrm>
            <a:off x="2567731" y="2211710"/>
            <a:ext cx="1652814" cy="7920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bg1">
                    <a:lumMod val="75000"/>
                  </a:schemeClr>
                </a:solidFill>
              </a:rPr>
              <a:t>Growth</a:t>
            </a:r>
            <a:endParaRPr lang="fr-FR" dirty="0">
              <a:solidFill>
                <a:schemeClr val="bg1">
                  <a:lumMod val="75000"/>
                </a:schemeClr>
              </a:solidFill>
            </a:endParaRPr>
          </a:p>
        </p:txBody>
      </p:sp>
      <p:sp>
        <p:nvSpPr>
          <p:cNvPr id="11" name="Rectangle 10"/>
          <p:cNvSpPr/>
          <p:nvPr/>
        </p:nvSpPr>
        <p:spPr>
          <a:xfrm>
            <a:off x="4860032" y="2211710"/>
            <a:ext cx="1652814" cy="7920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65000"/>
                  </a:schemeClr>
                </a:solidFill>
              </a:rPr>
              <a:t>Transmission</a:t>
            </a:r>
          </a:p>
        </p:txBody>
      </p:sp>
      <p:cxnSp>
        <p:nvCxnSpPr>
          <p:cNvPr id="12" name="Connecteur droit avec flèche 11"/>
          <p:cNvCxnSpPr>
            <a:stCxn id="9" idx="3"/>
            <a:endCxn id="10" idx="1"/>
          </p:cNvCxnSpPr>
          <p:nvPr/>
        </p:nvCxnSpPr>
        <p:spPr>
          <a:xfrm>
            <a:off x="1928245" y="2607754"/>
            <a:ext cx="63948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Connecteur droit avec flèche 12"/>
          <p:cNvCxnSpPr/>
          <p:nvPr/>
        </p:nvCxnSpPr>
        <p:spPr>
          <a:xfrm>
            <a:off x="4220546" y="2607754"/>
            <a:ext cx="63948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Connecteur droit avec flèche 13"/>
          <p:cNvCxnSpPr/>
          <p:nvPr/>
        </p:nvCxnSpPr>
        <p:spPr>
          <a:xfrm>
            <a:off x="6512846" y="2609468"/>
            <a:ext cx="63948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8" name="ZoneTexte 17"/>
              <p:cNvSpPr txBox="1"/>
              <p:nvPr/>
            </p:nvSpPr>
            <p:spPr>
              <a:xfrm>
                <a:off x="442173" y="3367543"/>
                <a:ext cx="8196231" cy="1290418"/>
              </a:xfrm>
              <a:prstGeom prst="rect">
                <a:avLst/>
              </a:prstGeom>
              <a:noFill/>
            </p:spPr>
            <p:txBody>
              <a:bodyPr wrap="square" rtlCol="0">
                <a:spAutoFit/>
              </a:bodyPr>
              <a:lstStyle/>
              <a:p>
                <a:pPr algn="ctr"/>
                <a:r>
                  <a:rPr lang="fr-FR" dirty="0" smtClean="0"/>
                  <a:t>Total </a:t>
                </a:r>
                <a:r>
                  <a:rPr lang="fr-FR" dirty="0"/>
                  <a:t>CFU in </a:t>
                </a:r>
                <a:r>
                  <a:rPr lang="fr-FR" dirty="0" smtClean="0"/>
                  <a:t>farm environment on </a:t>
                </a:r>
                <a:r>
                  <a:rPr lang="fr-FR" dirty="0"/>
                  <a:t>day </a:t>
                </a:r>
                <a:r>
                  <a:rPr lang="fr-FR" b="1" dirty="0"/>
                  <a:t>d+1 </a:t>
                </a:r>
                <a:r>
                  <a:rPr lang="fr-FR" dirty="0"/>
                  <a:t>after </a:t>
                </a:r>
                <a:r>
                  <a:rPr lang="fr-FR" b="1" dirty="0" smtClean="0">
                    <a:solidFill>
                      <a:schemeClr val="bg2"/>
                    </a:solidFill>
                  </a:rPr>
                  <a:t>excretion</a:t>
                </a:r>
              </a:p>
              <a:p>
                <a:pPr algn="ctr"/>
                <a:endParaRPr lang="fr-FR" b="1" dirty="0" smtClean="0">
                  <a:solidFill>
                    <a:schemeClr val="accent4">
                      <a:lumMod val="75000"/>
                    </a:schemeClr>
                  </a:solidFill>
                </a:endParaRPr>
              </a:p>
              <a:p>
                <a:pPr algn="ctr"/>
                <a:r>
                  <a:rPr lang="fr-FR" b="1" dirty="0" smtClean="0">
                    <a:solidFill>
                      <a:srgbClr val="7030A0"/>
                    </a:solidFill>
                  </a:rPr>
                  <a:t>C_env_(d+1).</a:t>
                </a:r>
                <a:r>
                  <a:rPr lang="fr-FR" sz="1100" b="1" dirty="0" smtClean="0">
                    <a:solidFill>
                      <a:srgbClr val="7030A0"/>
                    </a:solidFill>
                  </a:rPr>
                  <a:t>excretion</a:t>
                </a:r>
                <a:r>
                  <a:rPr lang="fr-FR" dirty="0" smtClean="0">
                    <a:solidFill>
                      <a:srgbClr val="7030A0"/>
                    </a:solidFill>
                  </a:rPr>
                  <a:t> =</a:t>
                </a:r>
                <a:r>
                  <a:rPr lang="fr-FR" dirty="0" smtClean="0"/>
                  <a:t> </a:t>
                </a:r>
                <a:r>
                  <a:rPr lang="fr-FR" b="1" dirty="0" smtClean="0">
                    <a:solidFill>
                      <a:srgbClr val="7030A0"/>
                    </a:solidFill>
                  </a:rPr>
                  <a:t>C_env_d</a:t>
                </a:r>
                <a:r>
                  <a:rPr lang="fr-FR" dirty="0" smtClean="0">
                    <a:solidFill>
                      <a:srgbClr val="7030A0"/>
                    </a:solidFill>
                  </a:rPr>
                  <a:t> + </a:t>
                </a:r>
                <a14:m>
                  <m:oMath xmlns:m="http://schemas.openxmlformats.org/officeDocument/2006/math">
                    <m:nary>
                      <m:naryPr>
                        <m:chr m:val="∑"/>
                        <m:limLoc m:val="undOvr"/>
                        <m:grow m:val="on"/>
                        <m:supHide m:val="on"/>
                        <m:ctrlPr>
                          <a:rPr lang="fr-FR" b="1" i="1">
                            <a:solidFill>
                              <a:schemeClr val="accent4">
                                <a:lumMod val="75000"/>
                              </a:schemeClr>
                            </a:solidFill>
                            <a:latin typeface="Cambria Math" panose="02040503050406030204" pitchFamily="18" charset="0"/>
                          </a:rPr>
                        </m:ctrlPr>
                      </m:naryPr>
                      <m:sub>
                        <m:r>
                          <a:rPr lang="fr-FR" b="1" i="1">
                            <a:solidFill>
                              <a:schemeClr val="accent4">
                                <a:lumMod val="75000"/>
                              </a:schemeClr>
                            </a:solidFill>
                            <a:latin typeface="Cambria Math" panose="02040503050406030204" pitchFamily="18" charset="0"/>
                          </a:rPr>
                          <m:t>ⅈ</m:t>
                        </m:r>
                        <m:r>
                          <a:rPr lang="fr-FR" b="1" i="1">
                            <a:solidFill>
                              <a:srgbClr val="7030A0"/>
                            </a:solidFill>
                            <a:latin typeface="Cambria Math" panose="02040503050406030204" pitchFamily="18" charset="0"/>
                          </a:rPr>
                          <m:t>∈</m:t>
                        </m:r>
                        <m:r>
                          <a:rPr lang="fr-FR" b="1" i="1">
                            <a:solidFill>
                              <a:schemeClr val="accent3"/>
                            </a:solidFill>
                            <a:latin typeface="Cambria Math" panose="02040503050406030204" pitchFamily="18" charset="0"/>
                          </a:rPr>
                          <m:t>𝒊𝒏𝒇𝒆𝒄𝒕𝒆𝒅</m:t>
                        </m:r>
                      </m:sub>
                      <m:sup/>
                      <m:e>
                        <m:r>
                          <m:rPr>
                            <m:nor/>
                          </m:rPr>
                          <a:rPr lang="fr-FR" b="1" dirty="0">
                            <a:solidFill>
                              <a:schemeClr val="accent4">
                                <a:lumMod val="75000"/>
                              </a:schemeClr>
                            </a:solidFill>
                          </a:rPr>
                          <m:t>C</m:t>
                        </m:r>
                        <m:r>
                          <m:rPr>
                            <m:nor/>
                          </m:rPr>
                          <a:rPr lang="fr-FR" b="1" dirty="0">
                            <a:solidFill>
                              <a:schemeClr val="accent4">
                                <a:lumMod val="75000"/>
                              </a:schemeClr>
                            </a:solidFill>
                          </a:rPr>
                          <m:t>_</m:t>
                        </m:r>
                        <m:r>
                          <m:rPr>
                            <m:nor/>
                          </m:rPr>
                          <a:rPr lang="fr-FR" b="1" dirty="0">
                            <a:solidFill>
                              <a:schemeClr val="accent4">
                                <a:lumMod val="75000"/>
                              </a:schemeClr>
                            </a:solidFill>
                          </a:rPr>
                          <m:t>gut</m:t>
                        </m:r>
                        <m:r>
                          <m:rPr>
                            <m:nor/>
                          </m:rPr>
                          <a:rPr lang="fr-FR" b="1" dirty="0">
                            <a:solidFill>
                              <a:schemeClr val="accent4">
                                <a:lumMod val="75000"/>
                              </a:schemeClr>
                            </a:solidFill>
                          </a:rPr>
                          <m:t>_</m:t>
                        </m:r>
                        <m:r>
                          <m:rPr>
                            <m:nor/>
                          </m:rPr>
                          <a:rPr lang="fr-FR" b="1" dirty="0">
                            <a:solidFill>
                              <a:schemeClr val="accent4">
                                <a:lumMod val="75000"/>
                              </a:schemeClr>
                            </a:solidFill>
                          </a:rPr>
                          <m:t>i</m:t>
                        </m:r>
                        <m:r>
                          <m:rPr>
                            <m:nor/>
                          </m:rPr>
                          <a:rPr lang="fr-FR" b="1" dirty="0">
                            <a:solidFill>
                              <a:schemeClr val="accent4">
                                <a:lumMod val="75000"/>
                              </a:schemeClr>
                            </a:solidFill>
                          </a:rPr>
                          <m:t>_</m:t>
                        </m:r>
                        <m:r>
                          <m:rPr>
                            <m:nor/>
                          </m:rPr>
                          <a:rPr lang="fr-FR" b="1" dirty="0">
                            <a:solidFill>
                              <a:schemeClr val="accent4">
                                <a:lumMod val="75000"/>
                              </a:schemeClr>
                            </a:solidFill>
                          </a:rPr>
                          <m:t>d</m:t>
                        </m:r>
                        <m:r>
                          <m:rPr>
                            <m:nor/>
                          </m:rPr>
                          <a:rPr lang="fr-FR" b="1" dirty="0">
                            <a:solidFill>
                              <a:schemeClr val="accent4">
                                <a:lumMod val="75000"/>
                              </a:schemeClr>
                            </a:solidFill>
                          </a:rPr>
                          <m:t> ∗ </m:t>
                        </m:r>
                        <m:r>
                          <m:rPr>
                            <m:nor/>
                          </m:rPr>
                          <a:rPr lang="fr-FR" b="1" dirty="0" smtClean="0">
                            <a:solidFill>
                              <a:srgbClr val="FF0000"/>
                            </a:solidFill>
                          </a:rPr>
                          <m:t>r</m:t>
                        </m:r>
                        <m:r>
                          <m:rPr>
                            <m:nor/>
                          </m:rPr>
                          <a:rPr lang="fr-FR" sz="1100" b="1" dirty="0" smtClean="0">
                            <a:solidFill>
                              <a:srgbClr val="FF0000"/>
                            </a:solidFill>
                          </a:rPr>
                          <m:t>excretion</m:t>
                        </m:r>
                      </m:e>
                    </m:nary>
                  </m:oMath>
                </a14:m>
                <a:endParaRPr lang="fr-FR" b="1" dirty="0" smtClean="0">
                  <a:solidFill>
                    <a:schemeClr val="accent4">
                      <a:lumMod val="75000"/>
                    </a:schemeClr>
                  </a:solidFill>
                </a:endParaRPr>
              </a:p>
              <a:p>
                <a:r>
                  <a:rPr lang="fr-FR" b="1" dirty="0" smtClean="0">
                    <a:solidFill>
                      <a:schemeClr val="accent4">
                        <a:lumMod val="75000"/>
                      </a:schemeClr>
                    </a:solidFill>
                  </a:rPr>
                  <a:t>                    </a:t>
                </a:r>
              </a:p>
            </p:txBody>
          </p:sp>
        </mc:Choice>
        <mc:Fallback xmlns="">
          <p:sp>
            <p:nvSpPr>
              <p:cNvPr id="18" name="ZoneTexte 17"/>
              <p:cNvSpPr txBox="1">
                <a:spLocks noRot="1" noChangeAspect="1" noMove="1" noResize="1" noEditPoints="1" noAdjustHandles="1" noChangeArrowheads="1" noChangeShapeType="1" noTextEdit="1"/>
              </p:cNvSpPr>
              <p:nvPr/>
            </p:nvSpPr>
            <p:spPr>
              <a:xfrm>
                <a:off x="442173" y="3367543"/>
                <a:ext cx="8196231" cy="1290418"/>
              </a:xfrm>
              <a:prstGeom prst="rect">
                <a:avLst/>
              </a:prstGeom>
              <a:blipFill>
                <a:blip r:embed="rId2"/>
                <a:stretch>
                  <a:fillRect t="-2358" b="-40094"/>
                </a:stretch>
              </a:blipFill>
            </p:spPr>
            <p:txBody>
              <a:bodyPr/>
              <a:lstStyle/>
              <a:p>
                <a:r>
                  <a:rPr lang="fr-FR">
                    <a:noFill/>
                  </a:rPr>
                  <a:t> </a:t>
                </a:r>
              </a:p>
            </p:txBody>
          </p:sp>
        </mc:Fallback>
      </mc:AlternateContent>
      <p:sp>
        <p:nvSpPr>
          <p:cNvPr id="15" name="ZoneTexte 14"/>
          <p:cNvSpPr txBox="1"/>
          <p:nvPr/>
        </p:nvSpPr>
        <p:spPr>
          <a:xfrm>
            <a:off x="804088" y="886358"/>
            <a:ext cx="7235110" cy="1200329"/>
          </a:xfrm>
          <a:prstGeom prst="rect">
            <a:avLst/>
          </a:prstGeom>
          <a:noFill/>
        </p:spPr>
        <p:txBody>
          <a:bodyPr wrap="square" rtlCol="0">
            <a:spAutoFit/>
          </a:bodyPr>
          <a:lstStyle/>
          <a:p>
            <a:pPr algn="ctr"/>
            <a:r>
              <a:rPr lang="fr-FR" i="1" dirty="0" smtClean="0"/>
              <a:t>E. </a:t>
            </a:r>
            <a:r>
              <a:rPr lang="fr-FR" i="1" dirty="0"/>
              <a:t>c</a:t>
            </a:r>
            <a:r>
              <a:rPr lang="fr-FR" i="1" dirty="0" smtClean="0"/>
              <a:t>oli</a:t>
            </a:r>
            <a:r>
              <a:rPr lang="fr-FR" dirty="0" smtClean="0"/>
              <a:t> excretion rate in feces </a:t>
            </a:r>
            <a:r>
              <a:rPr lang="fr-FR" b="1" dirty="0" smtClean="0">
                <a:solidFill>
                  <a:srgbClr val="FF0000"/>
                </a:solidFill>
              </a:rPr>
              <a:t>r</a:t>
            </a:r>
            <a:r>
              <a:rPr lang="fr-FR" sz="1200" b="1" dirty="0" smtClean="0">
                <a:solidFill>
                  <a:srgbClr val="FF0000"/>
                </a:solidFill>
              </a:rPr>
              <a:t>excretion</a:t>
            </a:r>
            <a:r>
              <a:rPr lang="fr-FR" dirty="0" smtClean="0"/>
              <a:t> (Becker </a:t>
            </a:r>
            <a:r>
              <a:rPr lang="fr-FR" dirty="0"/>
              <a:t>et al</a:t>
            </a:r>
            <a:r>
              <a:rPr lang="fr-FR" dirty="0" smtClean="0"/>
              <a:t>. 2022)</a:t>
            </a:r>
          </a:p>
          <a:p>
            <a:pPr algn="ctr"/>
            <a:endParaRPr lang="fr-FR" dirty="0"/>
          </a:p>
          <a:p>
            <a:pPr algn="ctr"/>
            <a:r>
              <a:rPr lang="fr-FR" b="1" dirty="0">
                <a:solidFill>
                  <a:schemeClr val="accent4">
                    <a:lumMod val="75000"/>
                  </a:schemeClr>
                </a:solidFill>
              </a:rPr>
              <a:t>C_gut_i_(d+1).</a:t>
            </a:r>
            <a:r>
              <a:rPr lang="fr-FR" sz="1100" b="1" dirty="0">
                <a:solidFill>
                  <a:schemeClr val="accent4">
                    <a:lumMod val="75000"/>
                  </a:schemeClr>
                </a:solidFill>
              </a:rPr>
              <a:t>excretion</a:t>
            </a:r>
            <a:r>
              <a:rPr lang="fr-FR" dirty="0">
                <a:solidFill>
                  <a:schemeClr val="bg1">
                    <a:lumMod val="75000"/>
                  </a:schemeClr>
                </a:solidFill>
              </a:rPr>
              <a:t> </a:t>
            </a:r>
            <a:r>
              <a:rPr lang="fr-FR" dirty="0">
                <a:solidFill>
                  <a:schemeClr val="accent4">
                    <a:lumMod val="75000"/>
                  </a:schemeClr>
                </a:solidFill>
              </a:rPr>
              <a:t>=</a:t>
            </a:r>
            <a:r>
              <a:rPr lang="fr-FR" dirty="0"/>
              <a:t> </a:t>
            </a:r>
            <a:r>
              <a:rPr lang="fr-FR" b="1" dirty="0">
                <a:solidFill>
                  <a:schemeClr val="accent4">
                    <a:lumMod val="75000"/>
                  </a:schemeClr>
                </a:solidFill>
              </a:rPr>
              <a:t>C_gut_i_d * (1 - </a:t>
            </a:r>
            <a:r>
              <a:rPr lang="fr-FR" b="1" dirty="0">
                <a:solidFill>
                  <a:srgbClr val="FF0000"/>
                </a:solidFill>
              </a:rPr>
              <a:t>r</a:t>
            </a:r>
            <a:r>
              <a:rPr lang="fr-FR" sz="1100" b="1" dirty="0">
                <a:solidFill>
                  <a:srgbClr val="FF0000"/>
                </a:solidFill>
              </a:rPr>
              <a:t>excretion</a:t>
            </a:r>
            <a:r>
              <a:rPr lang="fr-FR" b="1" dirty="0">
                <a:solidFill>
                  <a:schemeClr val="accent4">
                    <a:lumMod val="75000"/>
                  </a:schemeClr>
                </a:solidFill>
              </a:rPr>
              <a:t>)</a:t>
            </a:r>
            <a:endParaRPr lang="fr-FR" dirty="0"/>
          </a:p>
          <a:p>
            <a:r>
              <a:rPr lang="fr-FR" dirty="0" smtClean="0"/>
              <a:t> </a:t>
            </a:r>
            <a:endParaRPr lang="fr-FR" dirty="0"/>
          </a:p>
        </p:txBody>
      </p:sp>
      <p:sp>
        <p:nvSpPr>
          <p:cNvPr id="17" name="Espace réservé du pied de page 4"/>
          <p:cNvSpPr>
            <a:spLocks noGrp="1"/>
          </p:cNvSpPr>
          <p:nvPr>
            <p:ph type="ftr" sz="quarter" idx="17"/>
          </p:nvPr>
        </p:nvSpPr>
        <p:spPr>
          <a:xfrm>
            <a:off x="308038" y="4653878"/>
            <a:ext cx="3086100" cy="211622"/>
          </a:xfrm>
        </p:spPr>
        <p:txBody>
          <a:bodyPr/>
          <a:lstStyle/>
          <a:p>
            <a:r>
              <a:rPr lang="fr-FR" dirty="0" err="1"/>
              <a:t>ModStatSAP</a:t>
            </a:r>
            <a:r>
              <a:rPr lang="fr-FR" dirty="0"/>
              <a:t> Paris 2024</a:t>
            </a:r>
          </a:p>
        </p:txBody>
      </p:sp>
      <p:sp>
        <p:nvSpPr>
          <p:cNvPr id="19" name="Espace réservé de la date 3"/>
          <p:cNvSpPr>
            <a:spLocks noGrp="1"/>
          </p:cNvSpPr>
          <p:nvPr>
            <p:ph type="dt" sz="half" idx="16"/>
          </p:nvPr>
        </p:nvSpPr>
        <p:spPr>
          <a:xfrm>
            <a:off x="7699725" y="4659675"/>
            <a:ext cx="1170000" cy="211929"/>
          </a:xfrm>
        </p:spPr>
        <p:txBody>
          <a:bodyPr/>
          <a:lstStyle/>
          <a:p>
            <a:pPr algn="r"/>
            <a:r>
              <a:rPr lang="fr-FR" cap="all" dirty="0" smtClean="0"/>
              <a:t>16/05/2024</a:t>
            </a:r>
            <a:endParaRPr lang="fr-FR" cap="all" dirty="0"/>
          </a:p>
        </p:txBody>
      </p:sp>
    </p:spTree>
    <p:extLst>
      <p:ext uri="{BB962C8B-B14F-4D97-AF65-F5344CB8AC3E}">
        <p14:creationId xmlns:p14="http://schemas.microsoft.com/office/powerpoint/2010/main" val="172240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8"/>
          </p:nvPr>
        </p:nvSpPr>
        <p:spPr/>
        <p:txBody>
          <a:bodyPr/>
          <a:lstStyle/>
          <a:p>
            <a:fld id="{733122C9-A0B9-462F-8757-0847AD287B63}" type="slidenum">
              <a:rPr lang="fr-FR" smtClean="0"/>
              <a:pPr/>
              <a:t>17</a:t>
            </a:fld>
            <a:endParaRPr lang="fr-FR" dirty="0"/>
          </a:p>
        </p:txBody>
      </p:sp>
      <p:sp>
        <p:nvSpPr>
          <p:cNvPr id="3" name="Titre 2"/>
          <p:cNvSpPr>
            <a:spLocks noGrp="1"/>
          </p:cNvSpPr>
          <p:nvPr>
            <p:ph type="title"/>
          </p:nvPr>
        </p:nvSpPr>
        <p:spPr/>
        <p:txBody>
          <a:bodyPr/>
          <a:lstStyle/>
          <a:p>
            <a:r>
              <a:rPr lang="fr-FR" sz="2800" dirty="0" smtClean="0"/>
              <a:t>Growth</a:t>
            </a:r>
            <a:endParaRPr lang="fr-FR" sz="2800" dirty="0"/>
          </a:p>
        </p:txBody>
      </p:sp>
      <p:sp>
        <p:nvSpPr>
          <p:cNvPr id="8" name="Rectangle 7"/>
          <p:cNvSpPr/>
          <p:nvPr/>
        </p:nvSpPr>
        <p:spPr>
          <a:xfrm>
            <a:off x="7152333" y="2211710"/>
            <a:ext cx="1652814" cy="7920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bg1">
                    <a:lumMod val="75000"/>
                  </a:schemeClr>
                </a:solidFill>
              </a:rPr>
              <a:t>Decay</a:t>
            </a:r>
            <a:endParaRPr lang="fr-FR" dirty="0">
              <a:solidFill>
                <a:schemeClr val="bg1">
                  <a:lumMod val="75000"/>
                </a:schemeClr>
              </a:solidFill>
            </a:endParaRPr>
          </a:p>
        </p:txBody>
      </p:sp>
      <p:sp>
        <p:nvSpPr>
          <p:cNvPr id="9" name="Rectangle 8"/>
          <p:cNvSpPr/>
          <p:nvPr/>
        </p:nvSpPr>
        <p:spPr>
          <a:xfrm>
            <a:off x="275431" y="2211710"/>
            <a:ext cx="1652814" cy="7920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65000"/>
                  </a:schemeClr>
                </a:solidFill>
              </a:rPr>
              <a:t>Excretion</a:t>
            </a:r>
          </a:p>
        </p:txBody>
      </p:sp>
      <p:sp>
        <p:nvSpPr>
          <p:cNvPr id="10" name="Rectangle 9"/>
          <p:cNvSpPr/>
          <p:nvPr/>
        </p:nvSpPr>
        <p:spPr>
          <a:xfrm>
            <a:off x="2567731" y="2211710"/>
            <a:ext cx="1652814" cy="792088"/>
          </a:xfrm>
          <a:prstGeom prst="rect">
            <a:avLst/>
          </a:prstGeom>
          <a:solidFill>
            <a:srgbClr val="FFE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Growth</a:t>
            </a:r>
            <a:endParaRPr lang="fr-FR" dirty="0">
              <a:solidFill>
                <a:schemeClr val="tx1"/>
              </a:solidFill>
            </a:endParaRPr>
          </a:p>
        </p:txBody>
      </p:sp>
      <p:sp>
        <p:nvSpPr>
          <p:cNvPr id="11" name="Rectangle 10"/>
          <p:cNvSpPr/>
          <p:nvPr/>
        </p:nvSpPr>
        <p:spPr>
          <a:xfrm>
            <a:off x="4860032" y="2211710"/>
            <a:ext cx="1652814" cy="7920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65000"/>
                  </a:schemeClr>
                </a:solidFill>
              </a:rPr>
              <a:t>Transmission</a:t>
            </a:r>
          </a:p>
        </p:txBody>
      </p:sp>
      <p:cxnSp>
        <p:nvCxnSpPr>
          <p:cNvPr id="12" name="Connecteur droit avec flèche 11"/>
          <p:cNvCxnSpPr>
            <a:stCxn id="9" idx="3"/>
            <a:endCxn id="10" idx="1"/>
          </p:cNvCxnSpPr>
          <p:nvPr/>
        </p:nvCxnSpPr>
        <p:spPr>
          <a:xfrm>
            <a:off x="1928245" y="2607754"/>
            <a:ext cx="63948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Connecteur droit avec flèche 12"/>
          <p:cNvCxnSpPr/>
          <p:nvPr/>
        </p:nvCxnSpPr>
        <p:spPr>
          <a:xfrm>
            <a:off x="4220546" y="2607754"/>
            <a:ext cx="63948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Connecteur droit avec flèche 13"/>
          <p:cNvCxnSpPr/>
          <p:nvPr/>
        </p:nvCxnSpPr>
        <p:spPr>
          <a:xfrm>
            <a:off x="6512846" y="2609468"/>
            <a:ext cx="63948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ZoneTexte 14"/>
          <p:cNvSpPr txBox="1"/>
          <p:nvPr/>
        </p:nvSpPr>
        <p:spPr>
          <a:xfrm>
            <a:off x="467544" y="3291830"/>
            <a:ext cx="8064896" cy="923330"/>
          </a:xfrm>
          <a:prstGeom prst="rect">
            <a:avLst/>
          </a:prstGeom>
          <a:noFill/>
        </p:spPr>
        <p:txBody>
          <a:bodyPr wrap="square" rtlCol="0">
            <a:spAutoFit/>
          </a:bodyPr>
          <a:lstStyle/>
          <a:p>
            <a:pPr algn="ctr"/>
            <a:r>
              <a:rPr lang="fr-FR" dirty="0" smtClean="0"/>
              <a:t>Total CFU in </a:t>
            </a:r>
            <a:r>
              <a:rPr lang="fr-FR" dirty="0" err="1"/>
              <a:t>gut</a:t>
            </a:r>
            <a:r>
              <a:rPr lang="fr-FR" dirty="0"/>
              <a:t> of </a:t>
            </a:r>
            <a:r>
              <a:rPr lang="fr-FR" b="1" dirty="0" err="1" smtClean="0">
                <a:solidFill>
                  <a:srgbClr val="FF0000"/>
                </a:solidFill>
              </a:rPr>
              <a:t>infected</a:t>
            </a:r>
            <a:r>
              <a:rPr lang="fr-FR" b="1" dirty="0" smtClean="0">
                <a:solidFill>
                  <a:srgbClr val="FF0000"/>
                </a:solidFill>
              </a:rPr>
              <a:t> </a:t>
            </a:r>
            <a:r>
              <a:rPr lang="fr-FR" b="1" dirty="0" err="1">
                <a:solidFill>
                  <a:srgbClr val="FF0000"/>
                </a:solidFill>
              </a:rPr>
              <a:t>broiler</a:t>
            </a:r>
            <a:r>
              <a:rPr lang="fr-FR" b="1" dirty="0"/>
              <a:t> i</a:t>
            </a:r>
            <a:r>
              <a:rPr lang="fr-FR" dirty="0"/>
              <a:t> on </a:t>
            </a:r>
            <a:r>
              <a:rPr lang="fr-FR" dirty="0" err="1"/>
              <a:t>day</a:t>
            </a:r>
            <a:r>
              <a:rPr lang="fr-FR" dirty="0"/>
              <a:t> </a:t>
            </a:r>
            <a:r>
              <a:rPr lang="fr-FR" b="1" dirty="0"/>
              <a:t>d+1 </a:t>
            </a:r>
            <a:r>
              <a:rPr lang="fr-FR" dirty="0" err="1"/>
              <a:t>after</a:t>
            </a:r>
            <a:r>
              <a:rPr lang="fr-FR" dirty="0"/>
              <a:t> </a:t>
            </a:r>
            <a:r>
              <a:rPr lang="fr-FR" b="1" dirty="0" err="1" smtClean="0">
                <a:solidFill>
                  <a:srgbClr val="5770BE"/>
                </a:solidFill>
              </a:rPr>
              <a:t>growth</a:t>
            </a:r>
            <a:endParaRPr lang="fr-FR" b="1" dirty="0">
              <a:solidFill>
                <a:srgbClr val="5770BE"/>
              </a:solidFill>
            </a:endParaRPr>
          </a:p>
          <a:p>
            <a:endParaRPr lang="fr-FR" dirty="0" smtClean="0"/>
          </a:p>
          <a:p>
            <a:pPr lvl="1"/>
            <a:r>
              <a:rPr lang="fr-FR" dirty="0"/>
              <a:t>	</a:t>
            </a:r>
            <a:r>
              <a:rPr lang="fr-FR" b="1" dirty="0" smtClean="0">
                <a:solidFill>
                  <a:schemeClr val="accent4">
                    <a:lumMod val="75000"/>
                  </a:schemeClr>
                </a:solidFill>
              </a:rPr>
              <a:t> C_gut_i</a:t>
            </a:r>
            <a:r>
              <a:rPr lang="fr-FR" b="1" dirty="0">
                <a:solidFill>
                  <a:schemeClr val="accent4">
                    <a:lumMod val="75000"/>
                  </a:schemeClr>
                </a:solidFill>
              </a:rPr>
              <a:t>_(d+1</a:t>
            </a:r>
            <a:r>
              <a:rPr lang="fr-FR" b="1" dirty="0" smtClean="0">
                <a:solidFill>
                  <a:schemeClr val="accent4">
                    <a:lumMod val="75000"/>
                  </a:schemeClr>
                </a:solidFill>
              </a:rPr>
              <a:t>).</a:t>
            </a:r>
            <a:r>
              <a:rPr lang="fr-FR" sz="1100" b="1" dirty="0" err="1" smtClean="0">
                <a:solidFill>
                  <a:schemeClr val="accent4">
                    <a:lumMod val="75000"/>
                  </a:schemeClr>
                </a:solidFill>
              </a:rPr>
              <a:t>excretion</a:t>
            </a:r>
            <a:r>
              <a:rPr lang="fr-FR" dirty="0" smtClean="0"/>
              <a:t>                           </a:t>
            </a:r>
            <a:r>
              <a:rPr lang="fr-FR" b="1" dirty="0" smtClean="0">
                <a:solidFill>
                  <a:schemeClr val="accent4">
                    <a:lumMod val="75000"/>
                  </a:schemeClr>
                </a:solidFill>
              </a:rPr>
              <a:t> </a:t>
            </a:r>
            <a:r>
              <a:rPr lang="fr-FR" b="1" dirty="0" smtClean="0">
                <a:solidFill>
                  <a:schemeClr val="accent4">
                    <a:lumMod val="75000"/>
                  </a:schemeClr>
                </a:solidFill>
              </a:rPr>
              <a:t>   </a:t>
            </a:r>
            <a:r>
              <a:rPr lang="fr-FR" b="1" dirty="0" err="1" smtClean="0">
                <a:solidFill>
                  <a:schemeClr val="accent4">
                    <a:lumMod val="75000"/>
                  </a:schemeClr>
                </a:solidFill>
              </a:rPr>
              <a:t>C_gut_i</a:t>
            </a:r>
            <a:r>
              <a:rPr lang="fr-FR" b="1" dirty="0">
                <a:solidFill>
                  <a:schemeClr val="accent4">
                    <a:lumMod val="75000"/>
                  </a:schemeClr>
                </a:solidFill>
              </a:rPr>
              <a:t>_(d+1).</a:t>
            </a:r>
            <a:r>
              <a:rPr lang="fr-FR" sz="1100" b="1" dirty="0">
                <a:solidFill>
                  <a:schemeClr val="accent4">
                    <a:lumMod val="75000"/>
                  </a:schemeClr>
                </a:solidFill>
              </a:rPr>
              <a:t>growth</a:t>
            </a:r>
            <a:r>
              <a:rPr lang="fr-FR" dirty="0">
                <a:solidFill>
                  <a:schemeClr val="bg1">
                    <a:lumMod val="75000"/>
                  </a:schemeClr>
                </a:solidFill>
              </a:rPr>
              <a:t> </a:t>
            </a:r>
            <a:r>
              <a:rPr lang="fr-FR" dirty="0" smtClean="0"/>
              <a:t>                          </a:t>
            </a:r>
            <a:endParaRPr lang="fr-FR" sz="1400" dirty="0" smtClean="0"/>
          </a:p>
        </p:txBody>
      </p:sp>
      <p:sp>
        <p:nvSpPr>
          <p:cNvPr id="16" name="ZoneTexte 15"/>
          <p:cNvSpPr txBox="1"/>
          <p:nvPr/>
        </p:nvSpPr>
        <p:spPr>
          <a:xfrm>
            <a:off x="737574" y="993588"/>
            <a:ext cx="7524836" cy="1200329"/>
          </a:xfrm>
          <a:prstGeom prst="rect">
            <a:avLst/>
          </a:prstGeom>
          <a:noFill/>
        </p:spPr>
        <p:txBody>
          <a:bodyPr wrap="square" rtlCol="0">
            <a:spAutoFit/>
          </a:bodyPr>
          <a:lstStyle/>
          <a:p>
            <a:pPr algn="ctr"/>
            <a:r>
              <a:rPr lang="fr-FR" dirty="0" smtClean="0"/>
              <a:t>A </a:t>
            </a:r>
            <a:r>
              <a:rPr lang="fr-FR" dirty="0" smtClean="0">
                <a:solidFill>
                  <a:srgbClr val="5770BE"/>
                </a:solidFill>
              </a:rPr>
              <a:t>logistic </a:t>
            </a:r>
            <a:r>
              <a:rPr lang="fr-FR" dirty="0">
                <a:solidFill>
                  <a:srgbClr val="5770BE"/>
                </a:solidFill>
              </a:rPr>
              <a:t>growth </a:t>
            </a:r>
            <a:r>
              <a:rPr lang="fr-FR" dirty="0"/>
              <a:t>is </a:t>
            </a:r>
            <a:r>
              <a:rPr lang="fr-FR" dirty="0" smtClean="0"/>
              <a:t>used with </a:t>
            </a:r>
            <a:r>
              <a:rPr lang="fr-FR" dirty="0" smtClean="0">
                <a:solidFill>
                  <a:schemeClr val="bg2"/>
                </a:solidFill>
              </a:rPr>
              <a:t>no lag </a:t>
            </a:r>
            <a:r>
              <a:rPr lang="fr-FR" dirty="0" smtClean="0"/>
              <a:t>phase</a:t>
            </a:r>
            <a:endParaRPr lang="fr-FR" dirty="0"/>
          </a:p>
          <a:p>
            <a:pPr algn="ctr"/>
            <a:endParaRPr lang="fr-FR" dirty="0"/>
          </a:p>
          <a:p>
            <a:pPr algn="ctr"/>
            <a:r>
              <a:rPr lang="fr-FR" dirty="0" smtClean="0"/>
              <a:t>Growth rate </a:t>
            </a:r>
            <a:r>
              <a:rPr lang="fr-FR" b="1" dirty="0" smtClean="0">
                <a:solidFill>
                  <a:srgbClr val="FF0000"/>
                </a:solidFill>
              </a:rPr>
              <a:t>r </a:t>
            </a:r>
            <a:r>
              <a:rPr lang="fr-FR" dirty="0" smtClean="0"/>
              <a:t>&amp;</a:t>
            </a:r>
            <a:r>
              <a:rPr lang="fr-FR" b="1" dirty="0" smtClean="0">
                <a:solidFill>
                  <a:srgbClr val="FF0000"/>
                </a:solidFill>
              </a:rPr>
              <a:t> </a:t>
            </a:r>
            <a:r>
              <a:rPr lang="fr-FR" dirty="0" smtClean="0"/>
              <a:t>Maximum </a:t>
            </a:r>
            <a:r>
              <a:rPr lang="fr-FR" dirty="0"/>
              <a:t>carrying capacity </a:t>
            </a:r>
            <a:r>
              <a:rPr lang="fr-FR" b="1" dirty="0">
                <a:solidFill>
                  <a:srgbClr val="FF0000"/>
                </a:solidFill>
              </a:rPr>
              <a:t>K</a:t>
            </a:r>
            <a:r>
              <a:rPr lang="fr-FR" dirty="0" smtClean="0"/>
              <a:t> (</a:t>
            </a:r>
            <a:r>
              <a:rPr lang="fr-FR" dirty="0"/>
              <a:t>Becker et al. </a:t>
            </a:r>
            <a:r>
              <a:rPr lang="fr-FR" dirty="0" smtClean="0"/>
              <a:t>2022)</a:t>
            </a:r>
          </a:p>
          <a:p>
            <a:pPr marL="285750" indent="-285750">
              <a:buFont typeface="Arial" panose="020B0604020202020204" pitchFamily="34" charset="0"/>
              <a:buChar char="•"/>
            </a:pPr>
            <a:endParaRPr lang="fr-FR" dirty="0" smtClean="0"/>
          </a:p>
        </p:txBody>
      </p:sp>
      <p:cxnSp>
        <p:nvCxnSpPr>
          <p:cNvPr id="7" name="Connecteur droit avec flèche 6"/>
          <p:cNvCxnSpPr/>
          <p:nvPr/>
        </p:nvCxnSpPr>
        <p:spPr>
          <a:xfrm>
            <a:off x="3995936" y="4083918"/>
            <a:ext cx="15841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4211722" y="3822308"/>
            <a:ext cx="1071535" cy="523220"/>
          </a:xfrm>
          <a:prstGeom prst="rect">
            <a:avLst/>
          </a:prstGeom>
          <a:noFill/>
        </p:spPr>
        <p:txBody>
          <a:bodyPr wrap="square" rtlCol="0">
            <a:spAutoFit/>
          </a:bodyPr>
          <a:lstStyle/>
          <a:p>
            <a:pPr algn="ctr"/>
            <a:r>
              <a:rPr lang="fr-FR" sz="1400" dirty="0" smtClean="0"/>
              <a:t>Logistic</a:t>
            </a:r>
          </a:p>
          <a:p>
            <a:pPr algn="ctr"/>
            <a:r>
              <a:rPr lang="fr-FR" sz="1400" dirty="0" smtClean="0"/>
              <a:t>growth</a:t>
            </a:r>
            <a:endParaRPr lang="fr-FR" sz="1400" dirty="0"/>
          </a:p>
        </p:txBody>
      </p:sp>
      <p:sp>
        <p:nvSpPr>
          <p:cNvPr id="19" name="Espace réservé du pied de page 4"/>
          <p:cNvSpPr>
            <a:spLocks noGrp="1"/>
          </p:cNvSpPr>
          <p:nvPr>
            <p:ph type="ftr" sz="quarter" idx="17"/>
          </p:nvPr>
        </p:nvSpPr>
        <p:spPr>
          <a:xfrm>
            <a:off x="308038" y="4653878"/>
            <a:ext cx="3086100" cy="211622"/>
          </a:xfrm>
        </p:spPr>
        <p:txBody>
          <a:bodyPr/>
          <a:lstStyle/>
          <a:p>
            <a:r>
              <a:rPr lang="fr-FR" dirty="0" err="1"/>
              <a:t>ModStatSAP</a:t>
            </a:r>
            <a:r>
              <a:rPr lang="fr-FR" dirty="0"/>
              <a:t> Paris 2024</a:t>
            </a:r>
          </a:p>
        </p:txBody>
      </p:sp>
      <p:sp>
        <p:nvSpPr>
          <p:cNvPr id="20" name="Espace réservé de la date 3"/>
          <p:cNvSpPr>
            <a:spLocks noGrp="1"/>
          </p:cNvSpPr>
          <p:nvPr>
            <p:ph type="dt" sz="half" idx="16"/>
          </p:nvPr>
        </p:nvSpPr>
        <p:spPr>
          <a:xfrm>
            <a:off x="7699725" y="4659675"/>
            <a:ext cx="1170000" cy="211929"/>
          </a:xfrm>
        </p:spPr>
        <p:txBody>
          <a:bodyPr/>
          <a:lstStyle/>
          <a:p>
            <a:pPr algn="r"/>
            <a:r>
              <a:rPr lang="fr-FR" cap="all" dirty="0" smtClean="0"/>
              <a:t>16/05/2024</a:t>
            </a:r>
            <a:endParaRPr lang="fr-FR" cap="all" dirty="0"/>
          </a:p>
        </p:txBody>
      </p:sp>
    </p:spTree>
    <p:extLst>
      <p:ext uri="{BB962C8B-B14F-4D97-AF65-F5344CB8AC3E}">
        <p14:creationId xmlns:p14="http://schemas.microsoft.com/office/powerpoint/2010/main" val="24311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8"/>
          </p:nvPr>
        </p:nvSpPr>
        <p:spPr/>
        <p:txBody>
          <a:bodyPr/>
          <a:lstStyle/>
          <a:p>
            <a:fld id="{733122C9-A0B9-462F-8757-0847AD287B63}" type="slidenum">
              <a:rPr lang="fr-FR" smtClean="0"/>
              <a:pPr/>
              <a:t>18</a:t>
            </a:fld>
            <a:endParaRPr lang="fr-FR" dirty="0"/>
          </a:p>
        </p:txBody>
      </p:sp>
      <p:sp>
        <p:nvSpPr>
          <p:cNvPr id="3" name="Titre 2"/>
          <p:cNvSpPr>
            <a:spLocks noGrp="1"/>
          </p:cNvSpPr>
          <p:nvPr>
            <p:ph type="title"/>
          </p:nvPr>
        </p:nvSpPr>
        <p:spPr/>
        <p:txBody>
          <a:bodyPr/>
          <a:lstStyle/>
          <a:p>
            <a:r>
              <a:rPr lang="fr-FR" sz="2800" dirty="0" smtClean="0"/>
              <a:t>Growth – Horizontal Gene Transfer</a:t>
            </a:r>
            <a:endParaRPr lang="fr-FR" sz="2800" dirty="0"/>
          </a:p>
        </p:txBody>
      </p:sp>
      <p:sp>
        <p:nvSpPr>
          <p:cNvPr id="16" name="ZoneTexte 15"/>
          <p:cNvSpPr txBox="1"/>
          <p:nvPr/>
        </p:nvSpPr>
        <p:spPr>
          <a:xfrm>
            <a:off x="179512" y="843558"/>
            <a:ext cx="8784976" cy="1477328"/>
          </a:xfrm>
          <a:prstGeom prst="rect">
            <a:avLst/>
          </a:prstGeom>
          <a:noFill/>
        </p:spPr>
        <p:txBody>
          <a:bodyPr wrap="square" rtlCol="0">
            <a:spAutoFit/>
          </a:bodyPr>
          <a:lstStyle/>
          <a:p>
            <a:pPr algn="ctr"/>
            <a:endParaRPr lang="fr-FR" dirty="0"/>
          </a:p>
          <a:p>
            <a:pPr algn="ctr"/>
            <a:r>
              <a:rPr lang="fr-FR" dirty="0" smtClean="0"/>
              <a:t>Plasmid transfer between </a:t>
            </a:r>
            <a:r>
              <a:rPr lang="fr-FR" dirty="0" smtClean="0">
                <a:solidFill>
                  <a:srgbClr val="FF0000"/>
                </a:solidFill>
              </a:rPr>
              <a:t>resistant</a:t>
            </a:r>
            <a:r>
              <a:rPr lang="fr-FR" dirty="0" smtClean="0"/>
              <a:t> and </a:t>
            </a:r>
            <a:r>
              <a:rPr lang="fr-FR" dirty="0" smtClean="0">
                <a:solidFill>
                  <a:srgbClr val="00B050"/>
                </a:solidFill>
              </a:rPr>
              <a:t>non resistant </a:t>
            </a:r>
            <a:r>
              <a:rPr lang="fr-FR" dirty="0" smtClean="0"/>
              <a:t>E. coli (Fisher </a:t>
            </a:r>
            <a:r>
              <a:rPr lang="fr-FR" dirty="0"/>
              <a:t>et al. </a:t>
            </a:r>
            <a:r>
              <a:rPr lang="fr-FR" dirty="0" smtClean="0"/>
              <a:t>2014)</a:t>
            </a:r>
          </a:p>
          <a:p>
            <a:pPr algn="ctr"/>
            <a:endParaRPr lang="fr-FR" dirty="0"/>
          </a:p>
          <a:p>
            <a:pPr algn="ctr"/>
            <a:r>
              <a:rPr lang="fr-FR" dirty="0" smtClean="0"/>
              <a:t>plasmid-dynamics modeled using ODEs</a:t>
            </a:r>
          </a:p>
          <a:p>
            <a:pPr marL="285750" indent="-285750">
              <a:buFont typeface="Arial" panose="020B0604020202020204" pitchFamily="34" charset="0"/>
              <a:buChar char="•"/>
            </a:pPr>
            <a:endParaRPr lang="fr-FR" dirty="0" smtClean="0"/>
          </a:p>
        </p:txBody>
      </p:sp>
      <p:sp>
        <p:nvSpPr>
          <p:cNvPr id="6" name="Rectangle à coins arrondis 5"/>
          <p:cNvSpPr/>
          <p:nvPr/>
        </p:nvSpPr>
        <p:spPr>
          <a:xfrm>
            <a:off x="1259632" y="2355726"/>
            <a:ext cx="1224136" cy="648072"/>
          </a:xfrm>
          <a:prstGeom prst="round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rgbClr val="262626"/>
                </a:solidFill>
              </a:rPr>
              <a:t>Donor</a:t>
            </a:r>
            <a:endParaRPr lang="fr-FR" sz="1600" dirty="0">
              <a:solidFill>
                <a:srgbClr val="262626"/>
              </a:solidFill>
            </a:endParaRPr>
          </a:p>
        </p:txBody>
      </p:sp>
      <p:sp>
        <p:nvSpPr>
          <p:cNvPr id="19" name="Rectangle à coins arrondis 18"/>
          <p:cNvSpPr/>
          <p:nvPr/>
        </p:nvSpPr>
        <p:spPr>
          <a:xfrm>
            <a:off x="275431" y="3584054"/>
            <a:ext cx="1224136" cy="648072"/>
          </a:xfrm>
          <a:prstGeom prst="roundRect">
            <a:avLst/>
          </a:prstGeom>
          <a:solidFill>
            <a:srgbClr val="92D05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rgbClr val="262626"/>
                </a:solidFill>
              </a:rPr>
              <a:t>Recipient</a:t>
            </a:r>
            <a:endParaRPr lang="fr-FR" sz="1600" dirty="0">
              <a:solidFill>
                <a:srgbClr val="262626"/>
              </a:solidFill>
            </a:endParaRPr>
          </a:p>
        </p:txBody>
      </p:sp>
      <p:sp>
        <p:nvSpPr>
          <p:cNvPr id="20" name="Rectangle à coins arrondis 19"/>
          <p:cNvSpPr/>
          <p:nvPr/>
        </p:nvSpPr>
        <p:spPr>
          <a:xfrm>
            <a:off x="2411760" y="3572550"/>
            <a:ext cx="1224136" cy="648072"/>
          </a:xfrm>
          <a:prstGeom prst="roundRect">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rgbClr val="262626"/>
                </a:solidFill>
              </a:rPr>
              <a:t>Trans-</a:t>
            </a:r>
          </a:p>
          <a:p>
            <a:pPr algn="ctr"/>
            <a:r>
              <a:rPr lang="fr-FR" sz="1600" dirty="0" smtClean="0">
                <a:solidFill>
                  <a:srgbClr val="262626"/>
                </a:solidFill>
              </a:rPr>
              <a:t>conjugant</a:t>
            </a:r>
            <a:endParaRPr lang="fr-FR" sz="1600" dirty="0">
              <a:solidFill>
                <a:srgbClr val="262626"/>
              </a:solidFill>
            </a:endParaRPr>
          </a:p>
        </p:txBody>
      </p:sp>
      <p:cxnSp>
        <p:nvCxnSpPr>
          <p:cNvPr id="22" name="Connecteur droit avec flèche 21"/>
          <p:cNvCxnSpPr/>
          <p:nvPr/>
        </p:nvCxnSpPr>
        <p:spPr>
          <a:xfrm flipH="1">
            <a:off x="1259632" y="3075806"/>
            <a:ext cx="239935" cy="4320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Connecteur droit avec flèche 23"/>
          <p:cNvCxnSpPr/>
          <p:nvPr/>
        </p:nvCxnSpPr>
        <p:spPr>
          <a:xfrm flipH="1">
            <a:off x="1547664" y="3896586"/>
            <a:ext cx="7920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necteur en arc 25"/>
          <p:cNvCxnSpPr>
            <a:stCxn id="19" idx="2"/>
            <a:endCxn id="20" idx="2"/>
          </p:cNvCxnSpPr>
          <p:nvPr/>
        </p:nvCxnSpPr>
        <p:spPr>
          <a:xfrm rot="5400000" flipH="1" flipV="1">
            <a:off x="1949911" y="3158209"/>
            <a:ext cx="11504" cy="2136329"/>
          </a:xfrm>
          <a:prstGeom prst="curvedConnector3">
            <a:avLst>
              <a:gd name="adj1" fmla="val -1987135"/>
            </a:avLst>
          </a:prstGeom>
          <a:ln>
            <a:tailEnd type="triangle"/>
          </a:ln>
        </p:spPr>
        <p:style>
          <a:lnRef idx="2">
            <a:schemeClr val="dk1"/>
          </a:lnRef>
          <a:fillRef idx="0">
            <a:schemeClr val="dk1"/>
          </a:fillRef>
          <a:effectRef idx="1">
            <a:schemeClr val="dk1"/>
          </a:effectRef>
          <a:fontRef idx="minor">
            <a:schemeClr val="tx1"/>
          </a:fontRef>
        </p:style>
      </p:cxnSp>
      <p:sp>
        <p:nvSpPr>
          <p:cNvPr id="28" name="ZoneTexte 27"/>
          <p:cNvSpPr txBox="1"/>
          <p:nvPr/>
        </p:nvSpPr>
        <p:spPr>
          <a:xfrm rot="18013054">
            <a:off x="905649" y="3152695"/>
            <a:ext cx="623431" cy="230832"/>
          </a:xfrm>
          <a:prstGeom prst="rect">
            <a:avLst/>
          </a:prstGeom>
          <a:noFill/>
        </p:spPr>
        <p:txBody>
          <a:bodyPr wrap="square" rtlCol="0">
            <a:spAutoFit/>
          </a:bodyPr>
          <a:lstStyle/>
          <a:p>
            <a:r>
              <a:rPr lang="fr-FR" sz="900" dirty="0" smtClean="0"/>
              <a:t>plasmid</a:t>
            </a:r>
            <a:endParaRPr lang="fr-FR" sz="900" dirty="0"/>
          </a:p>
        </p:txBody>
      </p:sp>
      <p:sp>
        <p:nvSpPr>
          <p:cNvPr id="29" name="ZoneTexte 28"/>
          <p:cNvSpPr txBox="1"/>
          <p:nvPr/>
        </p:nvSpPr>
        <p:spPr>
          <a:xfrm>
            <a:off x="1657753" y="3665754"/>
            <a:ext cx="681999" cy="230832"/>
          </a:xfrm>
          <a:prstGeom prst="rect">
            <a:avLst/>
          </a:prstGeom>
          <a:noFill/>
        </p:spPr>
        <p:txBody>
          <a:bodyPr wrap="square" rtlCol="0">
            <a:spAutoFit/>
          </a:bodyPr>
          <a:lstStyle/>
          <a:p>
            <a:r>
              <a:rPr lang="fr-FR" sz="900" dirty="0" smtClean="0"/>
              <a:t>plasmid</a:t>
            </a:r>
            <a:endParaRPr lang="fr-FR" sz="900" dirty="0"/>
          </a:p>
        </p:txBody>
      </p:sp>
      <p:sp>
        <p:nvSpPr>
          <p:cNvPr id="15" name="Flèche droite 14"/>
          <p:cNvSpPr/>
          <p:nvPr/>
        </p:nvSpPr>
        <p:spPr>
          <a:xfrm>
            <a:off x="3851920" y="3147814"/>
            <a:ext cx="1224136" cy="216024"/>
          </a:xfrm>
          <a:prstGeom prst="rightArrow">
            <a:avLst/>
          </a:prstGeom>
          <a:noFill/>
          <a:ln w="12700">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3923928" y="2901593"/>
            <a:ext cx="1008112" cy="246221"/>
          </a:xfrm>
          <a:prstGeom prst="rect">
            <a:avLst/>
          </a:prstGeom>
          <a:noFill/>
        </p:spPr>
        <p:txBody>
          <a:bodyPr wrap="square" rtlCol="0">
            <a:spAutoFit/>
          </a:bodyPr>
          <a:lstStyle/>
          <a:p>
            <a:r>
              <a:rPr lang="fr-FR" sz="1000" dirty="0" err="1" smtClean="0"/>
              <a:t>Assumptions</a:t>
            </a:r>
            <a:endParaRPr lang="fr-FR" sz="1000" dirty="0"/>
          </a:p>
        </p:txBody>
      </p:sp>
      <p:sp>
        <p:nvSpPr>
          <p:cNvPr id="5" name="ZoneTexte 4"/>
          <p:cNvSpPr txBox="1"/>
          <p:nvPr/>
        </p:nvSpPr>
        <p:spPr>
          <a:xfrm>
            <a:off x="5220072" y="2491611"/>
            <a:ext cx="3456384" cy="1600438"/>
          </a:xfrm>
          <a:prstGeom prst="rect">
            <a:avLst/>
          </a:prstGeom>
          <a:noFill/>
        </p:spPr>
        <p:txBody>
          <a:bodyPr wrap="square" rtlCol="0">
            <a:spAutoFit/>
          </a:bodyPr>
          <a:lstStyle/>
          <a:p>
            <a:pPr marL="285750" indent="-285750">
              <a:buFont typeface="Arial" panose="020B0604020202020204" pitchFamily="34" charset="0"/>
              <a:buChar char="•"/>
            </a:pPr>
            <a:r>
              <a:rPr lang="fr-FR" sz="1400" dirty="0" err="1" smtClean="0"/>
              <a:t>Different</a:t>
            </a:r>
            <a:r>
              <a:rPr lang="fr-FR" sz="1400" dirty="0" smtClean="0"/>
              <a:t> </a:t>
            </a:r>
            <a:r>
              <a:rPr lang="fr-FR" sz="1400" dirty="0" err="1" smtClean="0"/>
              <a:t>conjugation</a:t>
            </a:r>
            <a:r>
              <a:rPr lang="fr-FR" sz="1400" dirty="0" smtClean="0"/>
              <a:t> rates</a:t>
            </a:r>
          </a:p>
          <a:p>
            <a:r>
              <a:rPr lang="fr-FR" sz="1400" dirty="0"/>
              <a:t> </a:t>
            </a:r>
            <a:r>
              <a:rPr lang="fr-FR" sz="1400" dirty="0" smtClean="0"/>
              <a:t>     </a:t>
            </a:r>
            <a:r>
              <a:rPr lang="fr-FR" sz="1400" dirty="0" err="1" smtClean="0"/>
              <a:t>Donor</a:t>
            </a:r>
            <a:r>
              <a:rPr lang="fr-FR" sz="1400" dirty="0" smtClean="0"/>
              <a:t> – </a:t>
            </a:r>
            <a:r>
              <a:rPr lang="fr-FR" sz="1400" dirty="0" err="1" smtClean="0"/>
              <a:t>Recipient</a:t>
            </a:r>
            <a:r>
              <a:rPr lang="fr-FR" sz="1400" dirty="0" smtClean="0"/>
              <a:t/>
            </a:r>
            <a:br>
              <a:rPr lang="fr-FR" sz="1400" dirty="0" smtClean="0"/>
            </a:br>
            <a:r>
              <a:rPr lang="fr-FR" sz="1400" dirty="0" smtClean="0"/>
              <a:t>      </a:t>
            </a:r>
            <a:r>
              <a:rPr lang="fr-FR" sz="1400" dirty="0" err="1" smtClean="0"/>
              <a:t>Transconjugant</a:t>
            </a:r>
            <a:r>
              <a:rPr lang="fr-FR" sz="1400" dirty="0" smtClean="0"/>
              <a:t> – </a:t>
            </a:r>
            <a:r>
              <a:rPr lang="fr-FR" sz="1400" dirty="0" err="1" smtClean="0"/>
              <a:t>Recipient</a:t>
            </a:r>
            <a:endParaRPr lang="fr-FR" sz="1400" dirty="0" smtClean="0"/>
          </a:p>
          <a:p>
            <a:endParaRPr lang="fr-FR" sz="1400" dirty="0" smtClean="0"/>
          </a:p>
          <a:p>
            <a:pPr marL="285750" indent="-285750">
              <a:buFont typeface="Arial" panose="020B0604020202020204" pitchFamily="34" charset="0"/>
              <a:buChar char="•"/>
            </a:pPr>
            <a:r>
              <a:rPr lang="fr-FR" sz="1400" dirty="0" smtClean="0"/>
              <a:t>No </a:t>
            </a:r>
            <a:r>
              <a:rPr lang="fr-FR" sz="1400" dirty="0" err="1" smtClean="0"/>
              <a:t>plasmid</a:t>
            </a:r>
            <a:r>
              <a:rPr lang="fr-FR" sz="1400" dirty="0" smtClean="0"/>
              <a:t> </a:t>
            </a:r>
            <a:r>
              <a:rPr lang="fr-FR" sz="1400" dirty="0" err="1" smtClean="0"/>
              <a:t>loss</a:t>
            </a:r>
            <a:endParaRPr lang="fr-FR" sz="1400" dirty="0" smtClean="0"/>
          </a:p>
          <a:p>
            <a:endParaRPr lang="fr-FR" sz="1400" dirty="0" smtClean="0"/>
          </a:p>
          <a:p>
            <a:pPr marL="285750" indent="-285750">
              <a:buFont typeface="Arial" panose="020B0604020202020204" pitchFamily="34" charset="0"/>
              <a:buChar char="•"/>
            </a:pPr>
            <a:r>
              <a:rPr lang="fr-FR" sz="1400" dirty="0" err="1" smtClean="0"/>
              <a:t>Same</a:t>
            </a:r>
            <a:r>
              <a:rPr lang="fr-FR" sz="1400" dirty="0" smtClean="0"/>
              <a:t> </a:t>
            </a:r>
            <a:r>
              <a:rPr lang="fr-FR" sz="1400" dirty="0" err="1" smtClean="0"/>
              <a:t>growth</a:t>
            </a:r>
            <a:r>
              <a:rPr lang="fr-FR" sz="1400" dirty="0" smtClean="0"/>
              <a:t> </a:t>
            </a:r>
            <a:r>
              <a:rPr lang="fr-FR" sz="1400" dirty="0" err="1" smtClean="0"/>
              <a:t>parameters</a:t>
            </a:r>
            <a:r>
              <a:rPr lang="fr-FR" sz="1400" dirty="0" smtClean="0"/>
              <a:t>  </a:t>
            </a:r>
            <a:endParaRPr lang="fr-FR" sz="1400" dirty="0"/>
          </a:p>
        </p:txBody>
      </p:sp>
      <p:sp>
        <p:nvSpPr>
          <p:cNvPr id="21" name="Espace réservé du pied de page 4"/>
          <p:cNvSpPr>
            <a:spLocks noGrp="1"/>
          </p:cNvSpPr>
          <p:nvPr>
            <p:ph type="ftr" sz="quarter" idx="17"/>
          </p:nvPr>
        </p:nvSpPr>
        <p:spPr>
          <a:xfrm>
            <a:off x="308038" y="4653878"/>
            <a:ext cx="3086100" cy="211622"/>
          </a:xfrm>
        </p:spPr>
        <p:txBody>
          <a:bodyPr/>
          <a:lstStyle/>
          <a:p>
            <a:r>
              <a:rPr lang="fr-FR" dirty="0" err="1"/>
              <a:t>ModStatSAP</a:t>
            </a:r>
            <a:r>
              <a:rPr lang="fr-FR" dirty="0"/>
              <a:t> Paris 2024</a:t>
            </a:r>
          </a:p>
        </p:txBody>
      </p:sp>
      <p:sp>
        <p:nvSpPr>
          <p:cNvPr id="23" name="Espace réservé de la date 3"/>
          <p:cNvSpPr>
            <a:spLocks noGrp="1"/>
          </p:cNvSpPr>
          <p:nvPr>
            <p:ph type="dt" sz="half" idx="16"/>
          </p:nvPr>
        </p:nvSpPr>
        <p:spPr>
          <a:xfrm>
            <a:off x="7699725" y="4659675"/>
            <a:ext cx="1170000" cy="211929"/>
          </a:xfrm>
        </p:spPr>
        <p:txBody>
          <a:bodyPr/>
          <a:lstStyle/>
          <a:p>
            <a:pPr algn="r"/>
            <a:r>
              <a:rPr lang="fr-FR" cap="all" dirty="0" smtClean="0"/>
              <a:t>16/05/2024</a:t>
            </a:r>
            <a:endParaRPr lang="fr-FR" cap="all" dirty="0"/>
          </a:p>
        </p:txBody>
      </p:sp>
    </p:spTree>
    <p:extLst>
      <p:ext uri="{BB962C8B-B14F-4D97-AF65-F5344CB8AC3E}">
        <p14:creationId xmlns:p14="http://schemas.microsoft.com/office/powerpoint/2010/main" val="33018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0" grpId="0" animBg="1"/>
      <p:bldP spid="28" grpId="0"/>
      <p:bldP spid="29" grpId="0"/>
      <p:bldP spid="15" grpId="0" animBg="1"/>
      <p:bldP spid="17"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2163" y="2150595"/>
            <a:ext cx="3169261" cy="2485078"/>
          </a:xfrm>
          <a:prstGeom prst="rect">
            <a:avLst/>
          </a:prstGeom>
        </p:spPr>
      </p:pic>
      <p:sp>
        <p:nvSpPr>
          <p:cNvPr id="2" name="Espace réservé du numéro de diapositive 1"/>
          <p:cNvSpPr>
            <a:spLocks noGrp="1"/>
          </p:cNvSpPr>
          <p:nvPr>
            <p:ph type="sldNum" sz="quarter" idx="18"/>
          </p:nvPr>
        </p:nvSpPr>
        <p:spPr/>
        <p:txBody>
          <a:bodyPr/>
          <a:lstStyle/>
          <a:p>
            <a:fld id="{733122C9-A0B9-462F-8757-0847AD287B63}" type="slidenum">
              <a:rPr lang="fr-FR" smtClean="0"/>
              <a:pPr/>
              <a:t>19</a:t>
            </a:fld>
            <a:endParaRPr lang="fr-FR" dirty="0"/>
          </a:p>
        </p:txBody>
      </p:sp>
      <p:sp>
        <p:nvSpPr>
          <p:cNvPr id="3" name="Titre 2"/>
          <p:cNvSpPr>
            <a:spLocks noGrp="1"/>
          </p:cNvSpPr>
          <p:nvPr>
            <p:ph type="title"/>
          </p:nvPr>
        </p:nvSpPr>
        <p:spPr/>
        <p:txBody>
          <a:bodyPr/>
          <a:lstStyle/>
          <a:p>
            <a:r>
              <a:rPr lang="fr-FR" sz="2800" dirty="0" smtClean="0"/>
              <a:t>Growth – Horizontal Gene Transfer</a:t>
            </a:r>
            <a:endParaRPr lang="fr-FR" sz="2800" dirty="0"/>
          </a:p>
        </p:txBody>
      </p:sp>
      <p:sp>
        <p:nvSpPr>
          <p:cNvPr id="16" name="ZoneTexte 15"/>
          <p:cNvSpPr txBox="1"/>
          <p:nvPr/>
        </p:nvSpPr>
        <p:spPr>
          <a:xfrm>
            <a:off x="179512" y="843558"/>
            <a:ext cx="8784976" cy="1477328"/>
          </a:xfrm>
          <a:prstGeom prst="rect">
            <a:avLst/>
          </a:prstGeom>
          <a:noFill/>
        </p:spPr>
        <p:txBody>
          <a:bodyPr wrap="square" rtlCol="0">
            <a:spAutoFit/>
          </a:bodyPr>
          <a:lstStyle/>
          <a:p>
            <a:pPr algn="ctr"/>
            <a:endParaRPr lang="fr-FR" dirty="0"/>
          </a:p>
          <a:p>
            <a:pPr algn="ctr"/>
            <a:r>
              <a:rPr lang="fr-FR" dirty="0" smtClean="0"/>
              <a:t>Plasmid transfer between </a:t>
            </a:r>
            <a:r>
              <a:rPr lang="fr-FR" dirty="0" smtClean="0">
                <a:solidFill>
                  <a:srgbClr val="FF0000"/>
                </a:solidFill>
              </a:rPr>
              <a:t>resistant</a:t>
            </a:r>
            <a:r>
              <a:rPr lang="fr-FR" dirty="0" smtClean="0"/>
              <a:t> and </a:t>
            </a:r>
            <a:r>
              <a:rPr lang="fr-FR" dirty="0" smtClean="0">
                <a:solidFill>
                  <a:srgbClr val="00B050"/>
                </a:solidFill>
              </a:rPr>
              <a:t>non resistant </a:t>
            </a:r>
            <a:r>
              <a:rPr lang="fr-FR" dirty="0" smtClean="0"/>
              <a:t>E. coli (Fisher </a:t>
            </a:r>
            <a:r>
              <a:rPr lang="fr-FR" dirty="0"/>
              <a:t>et al. </a:t>
            </a:r>
            <a:r>
              <a:rPr lang="fr-FR" dirty="0" smtClean="0"/>
              <a:t>2014)</a:t>
            </a:r>
          </a:p>
          <a:p>
            <a:pPr algn="ctr"/>
            <a:endParaRPr lang="fr-FR" dirty="0"/>
          </a:p>
          <a:p>
            <a:pPr algn="ctr"/>
            <a:r>
              <a:rPr lang="fr-FR" dirty="0" smtClean="0"/>
              <a:t>plasmid-dynamics modeled using ODEs</a:t>
            </a:r>
          </a:p>
          <a:p>
            <a:pPr marL="285750" indent="-285750">
              <a:buFont typeface="Arial" panose="020B0604020202020204" pitchFamily="34" charset="0"/>
              <a:buChar char="•"/>
            </a:pPr>
            <a:endParaRPr lang="fr-FR" dirty="0" smtClean="0"/>
          </a:p>
        </p:txBody>
      </p:sp>
      <p:sp>
        <p:nvSpPr>
          <p:cNvPr id="6" name="Rectangle à coins arrondis 5"/>
          <p:cNvSpPr/>
          <p:nvPr/>
        </p:nvSpPr>
        <p:spPr>
          <a:xfrm>
            <a:off x="1259632" y="2355726"/>
            <a:ext cx="1224136" cy="648072"/>
          </a:xfrm>
          <a:prstGeom prst="round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rgbClr val="262626"/>
                </a:solidFill>
              </a:rPr>
              <a:t>Donor</a:t>
            </a:r>
            <a:endParaRPr lang="fr-FR" sz="1600" dirty="0">
              <a:solidFill>
                <a:srgbClr val="262626"/>
              </a:solidFill>
            </a:endParaRPr>
          </a:p>
        </p:txBody>
      </p:sp>
      <p:sp>
        <p:nvSpPr>
          <p:cNvPr id="19" name="Rectangle à coins arrondis 18"/>
          <p:cNvSpPr/>
          <p:nvPr/>
        </p:nvSpPr>
        <p:spPr>
          <a:xfrm>
            <a:off x="275431" y="3584054"/>
            <a:ext cx="1224136" cy="648072"/>
          </a:xfrm>
          <a:prstGeom prst="roundRect">
            <a:avLst/>
          </a:prstGeom>
          <a:solidFill>
            <a:srgbClr val="92D05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rgbClr val="262626"/>
                </a:solidFill>
              </a:rPr>
              <a:t>Recipient</a:t>
            </a:r>
            <a:endParaRPr lang="fr-FR" sz="1600" dirty="0">
              <a:solidFill>
                <a:srgbClr val="262626"/>
              </a:solidFill>
            </a:endParaRPr>
          </a:p>
        </p:txBody>
      </p:sp>
      <p:sp>
        <p:nvSpPr>
          <p:cNvPr id="20" name="Rectangle à coins arrondis 19"/>
          <p:cNvSpPr/>
          <p:nvPr/>
        </p:nvSpPr>
        <p:spPr>
          <a:xfrm>
            <a:off x="2411760" y="3572550"/>
            <a:ext cx="1224136" cy="648072"/>
          </a:xfrm>
          <a:prstGeom prst="roundRect">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rgbClr val="262626"/>
                </a:solidFill>
              </a:rPr>
              <a:t>Trans-</a:t>
            </a:r>
          </a:p>
          <a:p>
            <a:pPr algn="ctr"/>
            <a:r>
              <a:rPr lang="fr-FR" sz="1600" dirty="0" smtClean="0">
                <a:solidFill>
                  <a:srgbClr val="262626"/>
                </a:solidFill>
              </a:rPr>
              <a:t>conjugant</a:t>
            </a:r>
            <a:endParaRPr lang="fr-FR" sz="1600" dirty="0">
              <a:solidFill>
                <a:srgbClr val="262626"/>
              </a:solidFill>
            </a:endParaRPr>
          </a:p>
        </p:txBody>
      </p:sp>
      <p:cxnSp>
        <p:nvCxnSpPr>
          <p:cNvPr id="22" name="Connecteur droit avec flèche 21"/>
          <p:cNvCxnSpPr/>
          <p:nvPr/>
        </p:nvCxnSpPr>
        <p:spPr>
          <a:xfrm flipH="1">
            <a:off x="1259632" y="3075806"/>
            <a:ext cx="239935" cy="4320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Connecteur droit avec flèche 23"/>
          <p:cNvCxnSpPr/>
          <p:nvPr/>
        </p:nvCxnSpPr>
        <p:spPr>
          <a:xfrm flipH="1">
            <a:off x="1547664" y="3896586"/>
            <a:ext cx="7920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necteur en arc 25"/>
          <p:cNvCxnSpPr>
            <a:stCxn id="19" idx="2"/>
            <a:endCxn id="20" idx="2"/>
          </p:cNvCxnSpPr>
          <p:nvPr/>
        </p:nvCxnSpPr>
        <p:spPr>
          <a:xfrm rot="5400000" flipH="1" flipV="1">
            <a:off x="1949911" y="3158209"/>
            <a:ext cx="11504" cy="2136329"/>
          </a:xfrm>
          <a:prstGeom prst="curvedConnector3">
            <a:avLst>
              <a:gd name="adj1" fmla="val -1987135"/>
            </a:avLst>
          </a:prstGeom>
          <a:ln>
            <a:tailEnd type="triangle"/>
          </a:ln>
        </p:spPr>
        <p:style>
          <a:lnRef idx="2">
            <a:schemeClr val="dk1"/>
          </a:lnRef>
          <a:fillRef idx="0">
            <a:schemeClr val="dk1"/>
          </a:fillRef>
          <a:effectRef idx="1">
            <a:schemeClr val="dk1"/>
          </a:effectRef>
          <a:fontRef idx="minor">
            <a:schemeClr val="tx1"/>
          </a:fontRef>
        </p:style>
      </p:cxnSp>
      <p:sp>
        <p:nvSpPr>
          <p:cNvPr id="28" name="ZoneTexte 27"/>
          <p:cNvSpPr txBox="1"/>
          <p:nvPr/>
        </p:nvSpPr>
        <p:spPr>
          <a:xfrm rot="18013054">
            <a:off x="905649" y="3152695"/>
            <a:ext cx="623431" cy="230832"/>
          </a:xfrm>
          <a:prstGeom prst="rect">
            <a:avLst/>
          </a:prstGeom>
          <a:noFill/>
        </p:spPr>
        <p:txBody>
          <a:bodyPr wrap="square" rtlCol="0">
            <a:spAutoFit/>
          </a:bodyPr>
          <a:lstStyle/>
          <a:p>
            <a:r>
              <a:rPr lang="fr-FR" sz="900" dirty="0" smtClean="0"/>
              <a:t>plasmid</a:t>
            </a:r>
            <a:endParaRPr lang="fr-FR" sz="900" dirty="0"/>
          </a:p>
        </p:txBody>
      </p:sp>
      <p:sp>
        <p:nvSpPr>
          <p:cNvPr id="29" name="ZoneTexte 28"/>
          <p:cNvSpPr txBox="1"/>
          <p:nvPr/>
        </p:nvSpPr>
        <p:spPr>
          <a:xfrm>
            <a:off x="1657753" y="3665754"/>
            <a:ext cx="681999" cy="230832"/>
          </a:xfrm>
          <a:prstGeom prst="rect">
            <a:avLst/>
          </a:prstGeom>
          <a:noFill/>
        </p:spPr>
        <p:txBody>
          <a:bodyPr wrap="square" rtlCol="0">
            <a:spAutoFit/>
          </a:bodyPr>
          <a:lstStyle/>
          <a:p>
            <a:r>
              <a:rPr lang="fr-FR" sz="900" dirty="0" smtClean="0"/>
              <a:t>plasmid</a:t>
            </a:r>
            <a:endParaRPr lang="fr-FR" sz="900" dirty="0"/>
          </a:p>
        </p:txBody>
      </p:sp>
      <p:sp>
        <p:nvSpPr>
          <p:cNvPr id="7" name="Rectangle 6"/>
          <p:cNvSpPr/>
          <p:nvPr/>
        </p:nvSpPr>
        <p:spPr>
          <a:xfrm>
            <a:off x="5316612" y="2103851"/>
            <a:ext cx="3216035" cy="2519973"/>
          </a:xfrm>
          <a:prstGeom prst="rect">
            <a:avLst/>
          </a:prstGeom>
          <a:noFill/>
          <a:ln w="3175">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a:off x="3851920" y="3147814"/>
            <a:ext cx="1224136" cy="216024"/>
          </a:xfrm>
          <a:prstGeom prst="rightArrow">
            <a:avLst/>
          </a:prstGeom>
          <a:noFill/>
          <a:ln w="12700">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4064971" y="2901593"/>
            <a:ext cx="792088" cy="246221"/>
          </a:xfrm>
          <a:prstGeom prst="rect">
            <a:avLst/>
          </a:prstGeom>
          <a:noFill/>
        </p:spPr>
        <p:txBody>
          <a:bodyPr wrap="square" rtlCol="0">
            <a:spAutoFit/>
          </a:bodyPr>
          <a:lstStyle/>
          <a:p>
            <a:r>
              <a:rPr lang="fr-FR" sz="1000" dirty="0" err="1" smtClean="0"/>
              <a:t>dynamics</a:t>
            </a:r>
            <a:endParaRPr lang="fr-FR" sz="1000" dirty="0"/>
          </a:p>
        </p:txBody>
      </p:sp>
      <p:sp>
        <p:nvSpPr>
          <p:cNvPr id="21" name="Espace réservé du pied de page 4"/>
          <p:cNvSpPr>
            <a:spLocks noGrp="1"/>
          </p:cNvSpPr>
          <p:nvPr>
            <p:ph type="ftr" sz="quarter" idx="17"/>
          </p:nvPr>
        </p:nvSpPr>
        <p:spPr>
          <a:xfrm>
            <a:off x="308038" y="4653878"/>
            <a:ext cx="3086100" cy="211622"/>
          </a:xfrm>
        </p:spPr>
        <p:txBody>
          <a:bodyPr/>
          <a:lstStyle/>
          <a:p>
            <a:r>
              <a:rPr lang="fr-FR" dirty="0" err="1"/>
              <a:t>ModStatSAP</a:t>
            </a:r>
            <a:r>
              <a:rPr lang="fr-FR" dirty="0"/>
              <a:t> Paris 2024</a:t>
            </a:r>
          </a:p>
        </p:txBody>
      </p:sp>
      <p:sp>
        <p:nvSpPr>
          <p:cNvPr id="23" name="Espace réservé de la date 3"/>
          <p:cNvSpPr>
            <a:spLocks noGrp="1"/>
          </p:cNvSpPr>
          <p:nvPr>
            <p:ph type="dt" sz="half" idx="16"/>
          </p:nvPr>
        </p:nvSpPr>
        <p:spPr>
          <a:xfrm>
            <a:off x="7699725" y="4659675"/>
            <a:ext cx="1170000" cy="211929"/>
          </a:xfrm>
        </p:spPr>
        <p:txBody>
          <a:bodyPr/>
          <a:lstStyle/>
          <a:p>
            <a:pPr algn="r"/>
            <a:r>
              <a:rPr lang="fr-FR" cap="all" dirty="0" smtClean="0"/>
              <a:t>16/05/2024</a:t>
            </a:r>
            <a:endParaRPr lang="fr-FR" cap="all" dirty="0"/>
          </a:p>
        </p:txBody>
      </p:sp>
    </p:spTree>
    <p:extLst>
      <p:ext uri="{BB962C8B-B14F-4D97-AF65-F5344CB8AC3E}">
        <p14:creationId xmlns:p14="http://schemas.microsoft.com/office/powerpoint/2010/main" val="850875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ED82FD38-7D6B-4DC8-9FB6-E36A2700EE57}"/>
              </a:ext>
            </a:extLst>
          </p:cNvPr>
          <p:cNvSpPr>
            <a:spLocks noGrp="1"/>
          </p:cNvSpPr>
          <p:nvPr>
            <p:ph type="title"/>
          </p:nvPr>
        </p:nvSpPr>
        <p:spPr/>
        <p:txBody>
          <a:bodyPr/>
          <a:lstStyle/>
          <a:p>
            <a:r>
              <a:rPr lang="fr-FR" dirty="0"/>
              <a:t>1 </a:t>
            </a:r>
            <a:r>
              <a:rPr lang="fr-FR" dirty="0" smtClean="0"/>
              <a:t>— Context </a:t>
            </a:r>
            <a:endParaRPr lang="fr-FR" dirty="0"/>
          </a:p>
        </p:txBody>
      </p:sp>
      <p:sp>
        <p:nvSpPr>
          <p:cNvPr id="8" name="Espace réservé du numéro de diapositive 7">
            <a:extLst>
              <a:ext uri="{FF2B5EF4-FFF2-40B4-BE49-F238E27FC236}">
                <a16:creationId xmlns:a16="http://schemas.microsoft.com/office/drawing/2014/main" id="{36A3CAED-7BD3-49A9-8DC4-092E75A14F99}"/>
              </a:ext>
            </a:extLst>
          </p:cNvPr>
          <p:cNvSpPr>
            <a:spLocks noGrp="1"/>
          </p:cNvSpPr>
          <p:nvPr>
            <p:ph type="sldNum" sz="quarter" idx="19"/>
          </p:nvPr>
        </p:nvSpPr>
        <p:spPr/>
        <p:txBody>
          <a:bodyPr/>
          <a:lstStyle/>
          <a:p>
            <a:fld id="{733122C9-A0B9-462F-8757-0847AD287B63}" type="slidenum">
              <a:rPr lang="fr-FR" smtClean="0"/>
              <a:pPr/>
              <a:t>2</a:t>
            </a:fld>
            <a:endParaRPr lang="fr-FR" dirty="0"/>
          </a:p>
        </p:txBody>
      </p:sp>
      <p:sp>
        <p:nvSpPr>
          <p:cNvPr id="6" name="Espace réservé de la date 5">
            <a:extLst>
              <a:ext uri="{FF2B5EF4-FFF2-40B4-BE49-F238E27FC236}">
                <a16:creationId xmlns:a16="http://schemas.microsoft.com/office/drawing/2014/main" id="{AF124399-41E0-4D5B-A8C6-163AFA71A280}"/>
              </a:ext>
            </a:extLst>
          </p:cNvPr>
          <p:cNvSpPr>
            <a:spLocks noGrp="1"/>
          </p:cNvSpPr>
          <p:nvPr>
            <p:ph type="dt" sz="half" idx="17"/>
          </p:nvPr>
        </p:nvSpPr>
        <p:spPr>
          <a:xfrm>
            <a:off x="8161216" y="4659675"/>
            <a:ext cx="1170000" cy="211929"/>
          </a:xfrm>
        </p:spPr>
        <p:txBody>
          <a:bodyPr/>
          <a:lstStyle/>
          <a:p>
            <a:r>
              <a:rPr lang="fr-FR" cap="all" dirty="0" smtClean="0"/>
              <a:t>16/05/2024</a:t>
            </a:r>
            <a:endParaRPr lang="fr-FR" cap="all" dirty="0"/>
          </a:p>
          <a:p>
            <a:endParaRPr lang="fr-FR" dirty="0"/>
          </a:p>
        </p:txBody>
      </p:sp>
      <p:sp>
        <p:nvSpPr>
          <p:cNvPr id="7" name="Espace réservé du pied de page 4"/>
          <p:cNvSpPr>
            <a:spLocks noGrp="1"/>
          </p:cNvSpPr>
          <p:nvPr>
            <p:ph type="ftr" sz="quarter" idx="17"/>
          </p:nvPr>
        </p:nvSpPr>
        <p:spPr>
          <a:xfrm>
            <a:off x="308038" y="4653878"/>
            <a:ext cx="3086100" cy="211622"/>
          </a:xfrm>
        </p:spPr>
        <p:txBody>
          <a:bodyPr/>
          <a:lstStyle/>
          <a:p>
            <a:r>
              <a:rPr lang="fr-FR" dirty="0" err="1"/>
              <a:t>ModStatSAP</a:t>
            </a:r>
            <a:r>
              <a:rPr lang="fr-FR" dirty="0"/>
              <a:t> Paris 2024</a:t>
            </a:r>
          </a:p>
        </p:txBody>
      </p:sp>
    </p:spTree>
    <p:extLst>
      <p:ext uri="{BB962C8B-B14F-4D97-AF65-F5344CB8AC3E}">
        <p14:creationId xmlns:p14="http://schemas.microsoft.com/office/powerpoint/2010/main" val="3773241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7"/>
          </p:nvPr>
        </p:nvSpPr>
        <p:spPr>
          <a:xfrm>
            <a:off x="308038" y="4653878"/>
            <a:ext cx="3086100" cy="211622"/>
          </a:xfrm>
        </p:spPr>
        <p:txBody>
          <a:bodyPr/>
          <a:lstStyle/>
          <a:p>
            <a:r>
              <a:rPr lang="fr-FR" dirty="0" err="1"/>
              <a:t>ModStatSAP</a:t>
            </a:r>
            <a:r>
              <a:rPr lang="fr-FR" dirty="0"/>
              <a:t> Paris 2024</a:t>
            </a:r>
          </a:p>
        </p:txBody>
      </p:sp>
      <p:sp>
        <p:nvSpPr>
          <p:cNvPr id="2" name="Espace réservé du numéro de diapositive 1"/>
          <p:cNvSpPr>
            <a:spLocks noGrp="1"/>
          </p:cNvSpPr>
          <p:nvPr>
            <p:ph type="sldNum" sz="quarter" idx="18"/>
          </p:nvPr>
        </p:nvSpPr>
        <p:spPr/>
        <p:txBody>
          <a:bodyPr/>
          <a:lstStyle/>
          <a:p>
            <a:fld id="{733122C9-A0B9-462F-8757-0847AD287B63}" type="slidenum">
              <a:rPr lang="fr-FR" smtClean="0"/>
              <a:pPr/>
              <a:t>20</a:t>
            </a:fld>
            <a:endParaRPr lang="fr-FR" dirty="0"/>
          </a:p>
        </p:txBody>
      </p:sp>
      <p:sp>
        <p:nvSpPr>
          <p:cNvPr id="3" name="Titre 2"/>
          <p:cNvSpPr>
            <a:spLocks noGrp="1"/>
          </p:cNvSpPr>
          <p:nvPr>
            <p:ph type="title"/>
          </p:nvPr>
        </p:nvSpPr>
        <p:spPr/>
        <p:txBody>
          <a:bodyPr/>
          <a:lstStyle/>
          <a:p>
            <a:r>
              <a:rPr lang="fr-FR" sz="2800" dirty="0" smtClean="0"/>
              <a:t>Transmission</a:t>
            </a:r>
            <a:endParaRPr lang="fr-FR" sz="2800" dirty="0"/>
          </a:p>
        </p:txBody>
      </p:sp>
      <p:sp>
        <p:nvSpPr>
          <p:cNvPr id="8" name="Rectangle 7"/>
          <p:cNvSpPr/>
          <p:nvPr/>
        </p:nvSpPr>
        <p:spPr>
          <a:xfrm>
            <a:off x="7152333" y="2211710"/>
            <a:ext cx="1652814" cy="7920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bg1">
                    <a:lumMod val="75000"/>
                  </a:schemeClr>
                </a:solidFill>
              </a:rPr>
              <a:t>Decay</a:t>
            </a:r>
            <a:endParaRPr lang="fr-FR" dirty="0">
              <a:solidFill>
                <a:schemeClr val="bg1">
                  <a:lumMod val="75000"/>
                </a:schemeClr>
              </a:solidFill>
            </a:endParaRPr>
          </a:p>
        </p:txBody>
      </p:sp>
      <p:sp>
        <p:nvSpPr>
          <p:cNvPr id="9" name="Rectangle 8"/>
          <p:cNvSpPr/>
          <p:nvPr/>
        </p:nvSpPr>
        <p:spPr>
          <a:xfrm>
            <a:off x="275431" y="2211710"/>
            <a:ext cx="1652814" cy="7920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75000"/>
                  </a:schemeClr>
                </a:solidFill>
              </a:rPr>
              <a:t>Excretion</a:t>
            </a:r>
          </a:p>
        </p:txBody>
      </p:sp>
      <p:sp>
        <p:nvSpPr>
          <p:cNvPr id="10" name="Rectangle 9"/>
          <p:cNvSpPr/>
          <p:nvPr/>
        </p:nvSpPr>
        <p:spPr>
          <a:xfrm>
            <a:off x="2567731" y="2211710"/>
            <a:ext cx="1652814" cy="7920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bg1">
                    <a:lumMod val="75000"/>
                  </a:schemeClr>
                </a:solidFill>
              </a:rPr>
              <a:t>Growth</a:t>
            </a:r>
            <a:endParaRPr lang="fr-FR" dirty="0">
              <a:solidFill>
                <a:schemeClr val="bg1">
                  <a:lumMod val="75000"/>
                </a:schemeClr>
              </a:solidFill>
            </a:endParaRPr>
          </a:p>
        </p:txBody>
      </p:sp>
      <p:sp>
        <p:nvSpPr>
          <p:cNvPr id="11" name="Rectangle 10"/>
          <p:cNvSpPr/>
          <p:nvPr/>
        </p:nvSpPr>
        <p:spPr>
          <a:xfrm>
            <a:off x="4860032" y="2211710"/>
            <a:ext cx="1652814" cy="7920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Transmission</a:t>
            </a:r>
          </a:p>
        </p:txBody>
      </p:sp>
      <p:cxnSp>
        <p:nvCxnSpPr>
          <p:cNvPr id="12" name="Connecteur droit avec flèche 11"/>
          <p:cNvCxnSpPr>
            <a:stCxn id="9" idx="3"/>
            <a:endCxn id="10" idx="1"/>
          </p:cNvCxnSpPr>
          <p:nvPr/>
        </p:nvCxnSpPr>
        <p:spPr>
          <a:xfrm>
            <a:off x="1928245" y="2607754"/>
            <a:ext cx="63948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Connecteur droit avec flèche 12"/>
          <p:cNvCxnSpPr/>
          <p:nvPr/>
        </p:nvCxnSpPr>
        <p:spPr>
          <a:xfrm>
            <a:off x="4220546" y="2607754"/>
            <a:ext cx="63948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Connecteur droit avec flèche 13"/>
          <p:cNvCxnSpPr/>
          <p:nvPr/>
        </p:nvCxnSpPr>
        <p:spPr>
          <a:xfrm>
            <a:off x="6512846" y="2609468"/>
            <a:ext cx="63948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ZoneTexte 14"/>
          <p:cNvSpPr txBox="1"/>
          <p:nvPr/>
        </p:nvSpPr>
        <p:spPr>
          <a:xfrm>
            <a:off x="829730" y="3321270"/>
            <a:ext cx="7421117" cy="923330"/>
          </a:xfrm>
          <a:prstGeom prst="rect">
            <a:avLst/>
          </a:prstGeom>
          <a:noFill/>
        </p:spPr>
        <p:txBody>
          <a:bodyPr wrap="square" rtlCol="0">
            <a:spAutoFit/>
          </a:bodyPr>
          <a:lstStyle/>
          <a:p>
            <a:pPr algn="ctr"/>
            <a:r>
              <a:rPr lang="fr-FR" dirty="0" smtClean="0">
                <a:solidFill>
                  <a:srgbClr val="00B050"/>
                </a:solidFill>
              </a:rPr>
              <a:t>Susceptible</a:t>
            </a:r>
            <a:r>
              <a:rPr lang="fr-FR" dirty="0" smtClean="0"/>
              <a:t> </a:t>
            </a:r>
            <a:r>
              <a:rPr lang="fr-FR" dirty="0" err="1" smtClean="0"/>
              <a:t>broilers</a:t>
            </a:r>
            <a:r>
              <a:rPr lang="fr-FR" dirty="0" smtClean="0"/>
              <a:t> </a:t>
            </a:r>
            <a:r>
              <a:rPr lang="fr-FR" dirty="0" smtClean="0">
                <a:solidFill>
                  <a:srgbClr val="FF0000"/>
                </a:solidFill>
              </a:rPr>
              <a:t>infect</a:t>
            </a:r>
            <a:r>
              <a:rPr lang="fr-FR" dirty="0" smtClean="0"/>
              <a:t> </a:t>
            </a:r>
            <a:r>
              <a:rPr lang="fr-FR" dirty="0" err="1" smtClean="0"/>
              <a:t>themselves</a:t>
            </a:r>
            <a:r>
              <a:rPr lang="fr-FR" dirty="0" smtClean="0"/>
              <a:t> by </a:t>
            </a:r>
            <a:r>
              <a:rPr lang="fr-FR" dirty="0" err="1" smtClean="0"/>
              <a:t>ingesting</a:t>
            </a:r>
            <a:r>
              <a:rPr lang="fr-FR" dirty="0" smtClean="0"/>
              <a:t> </a:t>
            </a:r>
            <a:r>
              <a:rPr lang="fr-FR" dirty="0" err="1" smtClean="0"/>
              <a:t>infected</a:t>
            </a:r>
            <a:r>
              <a:rPr lang="fr-FR" dirty="0" smtClean="0"/>
              <a:t> </a:t>
            </a:r>
            <a:r>
              <a:rPr lang="fr-FR" dirty="0" err="1" smtClean="0"/>
              <a:t>feces</a:t>
            </a:r>
            <a:endParaRPr lang="fr-FR" dirty="0" smtClean="0"/>
          </a:p>
          <a:p>
            <a:pPr algn="ctr"/>
            <a:endParaRPr lang="fr-FR" dirty="0"/>
          </a:p>
          <a:p>
            <a:pPr algn="ctr"/>
            <a:r>
              <a:rPr lang="fr-FR" dirty="0" smtClean="0"/>
              <a:t>Force of infection </a:t>
            </a:r>
            <a:r>
              <a:rPr lang="fr-FR" b="1" dirty="0" smtClean="0">
                <a:solidFill>
                  <a:srgbClr val="FF0000"/>
                </a:solidFill>
              </a:rPr>
              <a:t>foi</a:t>
            </a:r>
            <a:r>
              <a:rPr lang="fr-FR" dirty="0" smtClean="0"/>
              <a:t> </a:t>
            </a:r>
            <a:r>
              <a:rPr lang="fr-FR" dirty="0" err="1" smtClean="0"/>
              <a:t>depends</a:t>
            </a:r>
            <a:r>
              <a:rPr lang="fr-FR" dirty="0" smtClean="0"/>
              <a:t> on </a:t>
            </a:r>
            <a:r>
              <a:rPr lang="fr-FR" b="1" dirty="0" err="1" smtClean="0">
                <a:solidFill>
                  <a:srgbClr val="7030A0"/>
                </a:solidFill>
              </a:rPr>
              <a:t>C_env_i</a:t>
            </a:r>
            <a:r>
              <a:rPr lang="fr-FR" b="1" dirty="0">
                <a:solidFill>
                  <a:srgbClr val="7030A0"/>
                </a:solidFill>
              </a:rPr>
              <a:t>_(d+1).</a:t>
            </a:r>
            <a:r>
              <a:rPr lang="fr-FR" sz="1100" b="1" dirty="0" err="1">
                <a:solidFill>
                  <a:srgbClr val="7030A0"/>
                </a:solidFill>
              </a:rPr>
              <a:t>growth</a:t>
            </a:r>
            <a:r>
              <a:rPr lang="fr-FR" dirty="0">
                <a:solidFill>
                  <a:srgbClr val="7030A0"/>
                </a:solidFill>
              </a:rPr>
              <a:t> </a:t>
            </a:r>
            <a:endParaRPr lang="fr-FR" dirty="0" smtClean="0">
              <a:solidFill>
                <a:srgbClr val="7030A0"/>
              </a:solidFill>
            </a:endParaRPr>
          </a:p>
        </p:txBody>
      </p:sp>
      <p:sp>
        <p:nvSpPr>
          <p:cNvPr id="16" name="ZoneTexte 15"/>
          <p:cNvSpPr txBox="1"/>
          <p:nvPr/>
        </p:nvSpPr>
        <p:spPr>
          <a:xfrm>
            <a:off x="903885" y="926306"/>
            <a:ext cx="7272808" cy="1477328"/>
          </a:xfrm>
          <a:prstGeom prst="rect">
            <a:avLst/>
          </a:prstGeom>
          <a:noFill/>
        </p:spPr>
        <p:txBody>
          <a:bodyPr wrap="square" rtlCol="0">
            <a:spAutoFit/>
          </a:bodyPr>
          <a:lstStyle/>
          <a:p>
            <a:pPr marL="285750" indent="-285750">
              <a:buFont typeface="Arial" panose="020B0604020202020204" pitchFamily="34" charset="0"/>
              <a:buChar char="•"/>
            </a:pPr>
            <a:r>
              <a:rPr lang="fr-FR" dirty="0" smtClean="0">
                <a:solidFill>
                  <a:srgbClr val="00B050"/>
                </a:solidFill>
              </a:rPr>
              <a:t>Susceptible</a:t>
            </a:r>
            <a:r>
              <a:rPr lang="fr-FR" dirty="0" smtClean="0"/>
              <a:t> </a:t>
            </a:r>
            <a:r>
              <a:rPr lang="fr-FR" dirty="0" err="1" smtClean="0">
                <a:solidFill>
                  <a:srgbClr val="FF0000"/>
                </a:solidFill>
              </a:rPr>
              <a:t>Infected</a:t>
            </a:r>
            <a:r>
              <a:rPr lang="fr-FR" dirty="0" smtClean="0"/>
              <a:t> (SI) </a:t>
            </a:r>
            <a:r>
              <a:rPr lang="fr-FR" dirty="0" err="1" smtClean="0"/>
              <a:t>framework</a:t>
            </a:r>
            <a:r>
              <a:rPr lang="fr-FR" dirty="0" smtClean="0"/>
              <a:t> (Becker et al. 2022)</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smtClean="0">
                <a:solidFill>
                  <a:srgbClr val="0070C0"/>
                </a:solidFill>
              </a:rPr>
              <a:t>Transmission</a:t>
            </a:r>
            <a:r>
              <a:rPr lang="fr-FR" dirty="0" smtClean="0"/>
              <a:t> </a:t>
            </a:r>
            <a:r>
              <a:rPr lang="fr-FR" dirty="0"/>
              <a:t>model (Dame-</a:t>
            </a:r>
            <a:r>
              <a:rPr lang="fr-FR" dirty="0" err="1"/>
              <a:t>Korevaar</a:t>
            </a:r>
            <a:r>
              <a:rPr lang="fr-FR" dirty="0"/>
              <a:t> et </a:t>
            </a:r>
            <a:r>
              <a:rPr lang="fr-FR" dirty="0" smtClean="0"/>
              <a:t>al. 2019)</a:t>
            </a:r>
            <a:endParaRPr lang="fr-FR" dirty="0"/>
          </a:p>
          <a:p>
            <a:endParaRPr lang="fr-FR" dirty="0" smtClean="0"/>
          </a:p>
          <a:p>
            <a:pPr marL="285750" indent="-285750">
              <a:buFont typeface="Arial" panose="020B0604020202020204" pitchFamily="34" charset="0"/>
              <a:buChar char="•"/>
            </a:pPr>
            <a:endParaRPr lang="fr-FR" dirty="0" smtClean="0"/>
          </a:p>
        </p:txBody>
      </p:sp>
      <p:sp>
        <p:nvSpPr>
          <p:cNvPr id="17" name="Espace réservé de la date 3"/>
          <p:cNvSpPr>
            <a:spLocks noGrp="1"/>
          </p:cNvSpPr>
          <p:nvPr>
            <p:ph type="dt" sz="half" idx="16"/>
          </p:nvPr>
        </p:nvSpPr>
        <p:spPr>
          <a:xfrm>
            <a:off x="7699725" y="4659675"/>
            <a:ext cx="1170000" cy="211929"/>
          </a:xfrm>
        </p:spPr>
        <p:txBody>
          <a:bodyPr/>
          <a:lstStyle/>
          <a:p>
            <a:pPr algn="r"/>
            <a:r>
              <a:rPr lang="fr-FR" cap="all" dirty="0" smtClean="0"/>
              <a:t>16/05/2024</a:t>
            </a:r>
            <a:endParaRPr lang="fr-FR" cap="all" dirty="0"/>
          </a:p>
        </p:txBody>
      </p:sp>
    </p:spTree>
    <p:extLst>
      <p:ext uri="{BB962C8B-B14F-4D97-AF65-F5344CB8AC3E}">
        <p14:creationId xmlns:p14="http://schemas.microsoft.com/office/powerpoint/2010/main" val="84607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8"/>
          </p:nvPr>
        </p:nvSpPr>
        <p:spPr/>
        <p:txBody>
          <a:bodyPr/>
          <a:lstStyle/>
          <a:p>
            <a:fld id="{733122C9-A0B9-462F-8757-0847AD287B63}" type="slidenum">
              <a:rPr lang="fr-FR" smtClean="0"/>
              <a:pPr/>
              <a:t>21</a:t>
            </a:fld>
            <a:endParaRPr lang="fr-FR" dirty="0"/>
          </a:p>
        </p:txBody>
      </p:sp>
      <p:sp>
        <p:nvSpPr>
          <p:cNvPr id="3" name="Titre 2"/>
          <p:cNvSpPr>
            <a:spLocks noGrp="1"/>
          </p:cNvSpPr>
          <p:nvPr>
            <p:ph type="title"/>
          </p:nvPr>
        </p:nvSpPr>
        <p:spPr/>
        <p:txBody>
          <a:bodyPr/>
          <a:lstStyle/>
          <a:p>
            <a:r>
              <a:rPr lang="fr-FR" sz="2800" dirty="0" err="1" smtClean="0"/>
              <a:t>Decay</a:t>
            </a:r>
            <a:endParaRPr lang="fr-FR" sz="2800" dirty="0"/>
          </a:p>
        </p:txBody>
      </p:sp>
      <p:sp>
        <p:nvSpPr>
          <p:cNvPr id="8" name="Rectangle 7"/>
          <p:cNvSpPr/>
          <p:nvPr/>
        </p:nvSpPr>
        <p:spPr>
          <a:xfrm>
            <a:off x="7152333" y="2211710"/>
            <a:ext cx="1652814" cy="7920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Decay</a:t>
            </a:r>
            <a:endParaRPr lang="fr-FR" dirty="0">
              <a:solidFill>
                <a:schemeClr val="tx1"/>
              </a:solidFill>
            </a:endParaRPr>
          </a:p>
        </p:txBody>
      </p:sp>
      <p:sp>
        <p:nvSpPr>
          <p:cNvPr id="9" name="Rectangle 8"/>
          <p:cNvSpPr/>
          <p:nvPr/>
        </p:nvSpPr>
        <p:spPr>
          <a:xfrm>
            <a:off x="275431" y="2211710"/>
            <a:ext cx="1652814" cy="7920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65000"/>
                  </a:schemeClr>
                </a:solidFill>
              </a:rPr>
              <a:t>Excretion</a:t>
            </a:r>
          </a:p>
        </p:txBody>
      </p:sp>
      <p:sp>
        <p:nvSpPr>
          <p:cNvPr id="10" name="Rectangle 9"/>
          <p:cNvSpPr/>
          <p:nvPr/>
        </p:nvSpPr>
        <p:spPr>
          <a:xfrm>
            <a:off x="2567731" y="2211710"/>
            <a:ext cx="1652814" cy="7920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bg1">
                    <a:lumMod val="75000"/>
                  </a:schemeClr>
                </a:solidFill>
              </a:rPr>
              <a:t>Growth</a:t>
            </a:r>
            <a:endParaRPr lang="fr-FR" dirty="0">
              <a:solidFill>
                <a:schemeClr val="bg1">
                  <a:lumMod val="75000"/>
                </a:schemeClr>
              </a:solidFill>
            </a:endParaRPr>
          </a:p>
        </p:txBody>
      </p:sp>
      <p:sp>
        <p:nvSpPr>
          <p:cNvPr id="11" name="Rectangle 10"/>
          <p:cNvSpPr/>
          <p:nvPr/>
        </p:nvSpPr>
        <p:spPr>
          <a:xfrm>
            <a:off x="4860032" y="2211710"/>
            <a:ext cx="1652814" cy="7920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65000"/>
                  </a:schemeClr>
                </a:solidFill>
              </a:rPr>
              <a:t>Transmission</a:t>
            </a:r>
          </a:p>
        </p:txBody>
      </p:sp>
      <p:cxnSp>
        <p:nvCxnSpPr>
          <p:cNvPr id="12" name="Connecteur droit avec flèche 11"/>
          <p:cNvCxnSpPr>
            <a:stCxn id="9" idx="3"/>
            <a:endCxn id="10" idx="1"/>
          </p:cNvCxnSpPr>
          <p:nvPr/>
        </p:nvCxnSpPr>
        <p:spPr>
          <a:xfrm>
            <a:off x="1928245" y="2607754"/>
            <a:ext cx="63948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Connecteur droit avec flèche 12"/>
          <p:cNvCxnSpPr/>
          <p:nvPr/>
        </p:nvCxnSpPr>
        <p:spPr>
          <a:xfrm>
            <a:off x="4220546" y="2607754"/>
            <a:ext cx="63948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Connecteur droit avec flèche 13"/>
          <p:cNvCxnSpPr/>
          <p:nvPr/>
        </p:nvCxnSpPr>
        <p:spPr>
          <a:xfrm>
            <a:off x="6512846" y="2609468"/>
            <a:ext cx="63948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 name="ZoneTexte 17"/>
          <p:cNvSpPr txBox="1"/>
          <p:nvPr/>
        </p:nvSpPr>
        <p:spPr>
          <a:xfrm>
            <a:off x="395536" y="3288311"/>
            <a:ext cx="8196231" cy="1477328"/>
          </a:xfrm>
          <a:prstGeom prst="rect">
            <a:avLst/>
          </a:prstGeom>
          <a:noFill/>
        </p:spPr>
        <p:txBody>
          <a:bodyPr wrap="square" rtlCol="0">
            <a:spAutoFit/>
          </a:bodyPr>
          <a:lstStyle/>
          <a:p>
            <a:pPr algn="ctr"/>
            <a:r>
              <a:rPr lang="fr-FR" dirty="0" smtClean="0"/>
              <a:t>Total </a:t>
            </a:r>
            <a:r>
              <a:rPr lang="fr-FR" dirty="0"/>
              <a:t>CFU in </a:t>
            </a:r>
            <a:r>
              <a:rPr lang="fr-FR" dirty="0" err="1" smtClean="0"/>
              <a:t>farm</a:t>
            </a:r>
            <a:r>
              <a:rPr lang="fr-FR" dirty="0" smtClean="0"/>
              <a:t> </a:t>
            </a:r>
            <a:r>
              <a:rPr lang="fr-FR" dirty="0" err="1" smtClean="0"/>
              <a:t>environment</a:t>
            </a:r>
            <a:r>
              <a:rPr lang="fr-FR" dirty="0" smtClean="0"/>
              <a:t> on </a:t>
            </a:r>
            <a:r>
              <a:rPr lang="fr-FR" dirty="0" err="1"/>
              <a:t>day</a:t>
            </a:r>
            <a:r>
              <a:rPr lang="fr-FR" dirty="0"/>
              <a:t> </a:t>
            </a:r>
            <a:r>
              <a:rPr lang="fr-FR" b="1" dirty="0"/>
              <a:t>d+1 </a:t>
            </a:r>
            <a:r>
              <a:rPr lang="fr-FR" dirty="0" err="1"/>
              <a:t>after</a:t>
            </a:r>
            <a:r>
              <a:rPr lang="fr-FR" dirty="0"/>
              <a:t> </a:t>
            </a:r>
            <a:r>
              <a:rPr lang="fr-FR" b="1" dirty="0" err="1" smtClean="0">
                <a:solidFill>
                  <a:schemeClr val="bg2"/>
                </a:solidFill>
              </a:rPr>
              <a:t>decay</a:t>
            </a:r>
            <a:endParaRPr lang="fr-FR" b="1" dirty="0" smtClean="0">
              <a:solidFill>
                <a:schemeClr val="bg2"/>
              </a:solidFill>
            </a:endParaRPr>
          </a:p>
          <a:p>
            <a:pPr algn="ctr"/>
            <a:endParaRPr lang="fr-FR" b="1" dirty="0" smtClean="0">
              <a:solidFill>
                <a:schemeClr val="accent4">
                  <a:lumMod val="75000"/>
                </a:schemeClr>
              </a:solidFill>
            </a:endParaRPr>
          </a:p>
          <a:p>
            <a:pPr algn="ctr"/>
            <a:r>
              <a:rPr lang="fr-FR" b="1" dirty="0" smtClean="0">
                <a:solidFill>
                  <a:srgbClr val="7030A0"/>
                </a:solidFill>
              </a:rPr>
              <a:t>C_env_(d+1).</a:t>
            </a:r>
            <a:r>
              <a:rPr lang="fr-FR" sz="1100" b="1" dirty="0" smtClean="0">
                <a:solidFill>
                  <a:srgbClr val="7030A0"/>
                </a:solidFill>
              </a:rPr>
              <a:t>decay</a:t>
            </a:r>
            <a:r>
              <a:rPr lang="fr-FR" dirty="0" smtClean="0">
                <a:solidFill>
                  <a:srgbClr val="7030A0"/>
                </a:solidFill>
              </a:rPr>
              <a:t> =</a:t>
            </a:r>
            <a:r>
              <a:rPr lang="fr-FR" dirty="0" smtClean="0"/>
              <a:t> </a:t>
            </a:r>
            <a:r>
              <a:rPr lang="fr-FR" b="1" dirty="0">
                <a:solidFill>
                  <a:srgbClr val="7030A0"/>
                </a:solidFill>
              </a:rPr>
              <a:t>C_env_(d+1</a:t>
            </a:r>
            <a:r>
              <a:rPr lang="fr-FR" b="1" dirty="0" smtClean="0">
                <a:solidFill>
                  <a:srgbClr val="7030A0"/>
                </a:solidFill>
              </a:rPr>
              <a:t>).</a:t>
            </a:r>
            <a:r>
              <a:rPr lang="fr-FR" sz="1100" b="1" dirty="0" smtClean="0">
                <a:solidFill>
                  <a:srgbClr val="7030A0"/>
                </a:solidFill>
              </a:rPr>
              <a:t>transmission</a:t>
            </a:r>
            <a:r>
              <a:rPr lang="fr-FR" dirty="0" smtClean="0">
                <a:solidFill>
                  <a:srgbClr val="7030A0"/>
                </a:solidFill>
              </a:rPr>
              <a:t> * (1 - </a:t>
            </a:r>
            <a:r>
              <a:rPr lang="fr-FR" b="1" dirty="0">
                <a:solidFill>
                  <a:srgbClr val="FF0000"/>
                </a:solidFill>
              </a:rPr>
              <a:t>r</a:t>
            </a:r>
            <a:r>
              <a:rPr lang="fr-FR" sz="1100" b="1" dirty="0">
                <a:solidFill>
                  <a:srgbClr val="FF0000"/>
                </a:solidFill>
              </a:rPr>
              <a:t>decay</a:t>
            </a:r>
            <a:r>
              <a:rPr lang="fr-FR" dirty="0" smtClean="0">
                <a:solidFill>
                  <a:srgbClr val="7030A0"/>
                </a:solidFill>
              </a:rPr>
              <a:t>)</a:t>
            </a:r>
            <a:endParaRPr lang="fr-FR" b="1" dirty="0" smtClean="0">
              <a:solidFill>
                <a:schemeClr val="accent4">
                  <a:lumMod val="75000"/>
                </a:schemeClr>
              </a:solidFill>
            </a:endParaRPr>
          </a:p>
          <a:p>
            <a:pPr algn="ctr"/>
            <a:endParaRPr lang="fr-FR" b="1" dirty="0" smtClean="0">
              <a:solidFill>
                <a:schemeClr val="accent4">
                  <a:lumMod val="75000"/>
                </a:schemeClr>
              </a:solidFill>
            </a:endParaRPr>
          </a:p>
          <a:p>
            <a:pPr algn="ctr"/>
            <a:endParaRPr lang="fr-FR" b="1" dirty="0" smtClean="0">
              <a:solidFill>
                <a:schemeClr val="accent4">
                  <a:lumMod val="75000"/>
                </a:schemeClr>
              </a:solidFill>
            </a:endParaRPr>
          </a:p>
        </p:txBody>
      </p:sp>
      <p:sp>
        <p:nvSpPr>
          <p:cNvPr id="15" name="ZoneTexte 14"/>
          <p:cNvSpPr txBox="1"/>
          <p:nvPr/>
        </p:nvSpPr>
        <p:spPr>
          <a:xfrm>
            <a:off x="1479949" y="1169336"/>
            <a:ext cx="6120680" cy="646331"/>
          </a:xfrm>
          <a:prstGeom prst="rect">
            <a:avLst/>
          </a:prstGeom>
          <a:noFill/>
        </p:spPr>
        <p:txBody>
          <a:bodyPr wrap="square" rtlCol="0">
            <a:spAutoFit/>
          </a:bodyPr>
          <a:lstStyle/>
          <a:p>
            <a:pPr algn="ctr"/>
            <a:r>
              <a:rPr lang="fr-FR" dirty="0" err="1" smtClean="0"/>
              <a:t>Environmental</a:t>
            </a:r>
            <a:r>
              <a:rPr lang="fr-FR" dirty="0" smtClean="0"/>
              <a:t> </a:t>
            </a:r>
            <a:r>
              <a:rPr lang="fr-FR" dirty="0" err="1"/>
              <a:t>d</a:t>
            </a:r>
            <a:r>
              <a:rPr lang="fr-FR" dirty="0" err="1" smtClean="0"/>
              <a:t>ecay</a:t>
            </a:r>
            <a:r>
              <a:rPr lang="fr-FR" dirty="0" smtClean="0"/>
              <a:t> rate </a:t>
            </a:r>
            <a:r>
              <a:rPr lang="fr-FR" sz="1600" dirty="0" err="1">
                <a:solidFill>
                  <a:srgbClr val="FF0000"/>
                </a:solidFill>
              </a:rPr>
              <a:t>r</a:t>
            </a:r>
            <a:r>
              <a:rPr lang="fr-FR" sz="1100" b="1" dirty="0" err="1">
                <a:solidFill>
                  <a:srgbClr val="FF0000"/>
                </a:solidFill>
              </a:rPr>
              <a:t>decay</a:t>
            </a:r>
            <a:r>
              <a:rPr lang="fr-FR" dirty="0">
                <a:solidFill>
                  <a:srgbClr val="7030A0"/>
                </a:solidFill>
              </a:rPr>
              <a:t> </a:t>
            </a:r>
            <a:r>
              <a:rPr lang="fr-FR" dirty="0" smtClean="0"/>
              <a:t>(Thomas </a:t>
            </a:r>
            <a:r>
              <a:rPr lang="fr-FR" dirty="0"/>
              <a:t>et al. </a:t>
            </a:r>
            <a:r>
              <a:rPr lang="fr-FR" dirty="0" smtClean="0"/>
              <a:t>2019)</a:t>
            </a:r>
            <a:endParaRPr lang="fr-FR" dirty="0"/>
          </a:p>
          <a:p>
            <a:r>
              <a:rPr lang="fr-FR" dirty="0" smtClean="0"/>
              <a:t> </a:t>
            </a:r>
            <a:endParaRPr lang="fr-FR" dirty="0"/>
          </a:p>
        </p:txBody>
      </p:sp>
      <p:sp>
        <p:nvSpPr>
          <p:cNvPr id="16" name="Espace réservé de la date 3"/>
          <p:cNvSpPr>
            <a:spLocks noGrp="1"/>
          </p:cNvSpPr>
          <p:nvPr>
            <p:ph type="dt" sz="half" idx="16"/>
          </p:nvPr>
        </p:nvSpPr>
        <p:spPr>
          <a:xfrm>
            <a:off x="7699725" y="4659675"/>
            <a:ext cx="1170000" cy="211929"/>
          </a:xfrm>
        </p:spPr>
        <p:txBody>
          <a:bodyPr/>
          <a:lstStyle/>
          <a:p>
            <a:pPr algn="r"/>
            <a:r>
              <a:rPr lang="fr-FR" cap="all" dirty="0" smtClean="0"/>
              <a:t>16/05/2024</a:t>
            </a:r>
            <a:endParaRPr lang="fr-FR" cap="all" dirty="0"/>
          </a:p>
        </p:txBody>
      </p:sp>
      <p:sp>
        <p:nvSpPr>
          <p:cNvPr id="19" name="Espace réservé du pied de page 4"/>
          <p:cNvSpPr>
            <a:spLocks noGrp="1"/>
          </p:cNvSpPr>
          <p:nvPr>
            <p:ph type="ftr" sz="quarter" idx="17"/>
          </p:nvPr>
        </p:nvSpPr>
        <p:spPr>
          <a:xfrm>
            <a:off x="308038" y="4653878"/>
            <a:ext cx="3086100" cy="211622"/>
          </a:xfrm>
        </p:spPr>
        <p:txBody>
          <a:bodyPr/>
          <a:lstStyle/>
          <a:p>
            <a:r>
              <a:rPr lang="fr-FR" dirty="0" err="1"/>
              <a:t>ModStatSAP</a:t>
            </a:r>
            <a:r>
              <a:rPr lang="fr-FR" dirty="0"/>
              <a:t> Paris 2024</a:t>
            </a:r>
          </a:p>
        </p:txBody>
      </p:sp>
    </p:spTree>
    <p:extLst>
      <p:ext uri="{BB962C8B-B14F-4D97-AF65-F5344CB8AC3E}">
        <p14:creationId xmlns:p14="http://schemas.microsoft.com/office/powerpoint/2010/main" val="426519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8"/>
          </p:nvPr>
        </p:nvSpPr>
        <p:spPr/>
        <p:txBody>
          <a:bodyPr/>
          <a:lstStyle/>
          <a:p>
            <a:fld id="{733122C9-A0B9-462F-8757-0847AD287B63}" type="slidenum">
              <a:rPr lang="fr-FR" smtClean="0"/>
              <a:pPr/>
              <a:t>22</a:t>
            </a:fld>
            <a:endParaRPr lang="fr-FR" dirty="0"/>
          </a:p>
        </p:txBody>
      </p:sp>
      <p:sp>
        <p:nvSpPr>
          <p:cNvPr id="3" name="Titre 2"/>
          <p:cNvSpPr>
            <a:spLocks noGrp="1"/>
          </p:cNvSpPr>
          <p:nvPr>
            <p:ph type="title"/>
          </p:nvPr>
        </p:nvSpPr>
        <p:spPr/>
        <p:txBody>
          <a:bodyPr/>
          <a:lstStyle/>
          <a:p>
            <a:r>
              <a:rPr lang="fr-FR" sz="2800" dirty="0" err="1" smtClean="0"/>
              <a:t>Farm</a:t>
            </a:r>
            <a:r>
              <a:rPr lang="fr-FR" sz="2800" dirty="0" smtClean="0"/>
              <a:t> module</a:t>
            </a:r>
            <a:endParaRPr lang="fr-FR" sz="2800" dirty="0"/>
          </a:p>
        </p:txBody>
      </p:sp>
      <p:sp>
        <p:nvSpPr>
          <p:cNvPr id="8" name="Rectangle 7"/>
          <p:cNvSpPr/>
          <p:nvPr/>
        </p:nvSpPr>
        <p:spPr>
          <a:xfrm>
            <a:off x="7152333" y="2211710"/>
            <a:ext cx="165281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Decay</a:t>
            </a:r>
            <a:endParaRPr lang="fr-FR" dirty="0">
              <a:solidFill>
                <a:schemeClr val="tx1"/>
              </a:solidFill>
            </a:endParaRPr>
          </a:p>
        </p:txBody>
      </p:sp>
      <p:sp>
        <p:nvSpPr>
          <p:cNvPr id="9" name="Rectangle 8"/>
          <p:cNvSpPr/>
          <p:nvPr/>
        </p:nvSpPr>
        <p:spPr>
          <a:xfrm>
            <a:off x="275431" y="2211710"/>
            <a:ext cx="165281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Excretion</a:t>
            </a:r>
            <a:endParaRPr lang="fr-FR" dirty="0">
              <a:solidFill>
                <a:schemeClr val="tx1"/>
              </a:solidFill>
            </a:endParaRPr>
          </a:p>
        </p:txBody>
      </p:sp>
      <p:sp>
        <p:nvSpPr>
          <p:cNvPr id="10" name="Rectangle 9"/>
          <p:cNvSpPr/>
          <p:nvPr/>
        </p:nvSpPr>
        <p:spPr>
          <a:xfrm>
            <a:off x="2567731" y="2211710"/>
            <a:ext cx="165281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Growth</a:t>
            </a:r>
            <a:endParaRPr lang="fr-FR" dirty="0">
              <a:solidFill>
                <a:schemeClr val="tx1"/>
              </a:solidFill>
            </a:endParaRPr>
          </a:p>
        </p:txBody>
      </p:sp>
      <p:sp>
        <p:nvSpPr>
          <p:cNvPr id="11" name="Rectangle 10"/>
          <p:cNvSpPr/>
          <p:nvPr/>
        </p:nvSpPr>
        <p:spPr>
          <a:xfrm>
            <a:off x="4860032" y="2211710"/>
            <a:ext cx="165281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Transmission</a:t>
            </a:r>
            <a:endParaRPr lang="fr-FR" dirty="0">
              <a:solidFill>
                <a:schemeClr val="tx1"/>
              </a:solidFill>
            </a:endParaRPr>
          </a:p>
        </p:txBody>
      </p:sp>
      <p:cxnSp>
        <p:nvCxnSpPr>
          <p:cNvPr id="12" name="Connecteur droit avec flèche 11"/>
          <p:cNvCxnSpPr>
            <a:stCxn id="9" idx="3"/>
            <a:endCxn id="10" idx="1"/>
          </p:cNvCxnSpPr>
          <p:nvPr/>
        </p:nvCxnSpPr>
        <p:spPr>
          <a:xfrm>
            <a:off x="1928245" y="2607754"/>
            <a:ext cx="63948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Connecteur droit avec flèche 12"/>
          <p:cNvCxnSpPr/>
          <p:nvPr/>
        </p:nvCxnSpPr>
        <p:spPr>
          <a:xfrm>
            <a:off x="4220546" y="2607754"/>
            <a:ext cx="63948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Connecteur droit avec flèche 13"/>
          <p:cNvCxnSpPr/>
          <p:nvPr/>
        </p:nvCxnSpPr>
        <p:spPr>
          <a:xfrm>
            <a:off x="6512846" y="2609468"/>
            <a:ext cx="63948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ZoneTexte 14"/>
          <p:cNvSpPr txBox="1"/>
          <p:nvPr/>
        </p:nvSpPr>
        <p:spPr>
          <a:xfrm>
            <a:off x="2086030" y="1136383"/>
            <a:ext cx="4536504" cy="646331"/>
          </a:xfrm>
          <a:prstGeom prst="rect">
            <a:avLst/>
          </a:prstGeom>
          <a:noFill/>
        </p:spPr>
        <p:txBody>
          <a:bodyPr wrap="square" rtlCol="0">
            <a:spAutoFit/>
          </a:bodyPr>
          <a:lstStyle/>
          <a:p>
            <a:pPr algn="ctr"/>
            <a:r>
              <a:rPr lang="fr-FR" dirty="0" smtClean="0"/>
              <a:t>Production duration 36 </a:t>
            </a:r>
            <a:r>
              <a:rPr lang="fr-FR" dirty="0" err="1" smtClean="0"/>
              <a:t>days</a:t>
            </a:r>
            <a:endParaRPr lang="fr-FR" dirty="0" smtClean="0"/>
          </a:p>
          <a:p>
            <a:pPr algn="ctr"/>
            <a:endParaRPr lang="fr-FR" dirty="0">
              <a:solidFill>
                <a:srgbClr val="5770BE"/>
              </a:solidFill>
            </a:endParaRPr>
          </a:p>
        </p:txBody>
      </p:sp>
      <p:sp>
        <p:nvSpPr>
          <p:cNvPr id="18" name="ZoneTexte 17"/>
          <p:cNvSpPr txBox="1"/>
          <p:nvPr/>
        </p:nvSpPr>
        <p:spPr>
          <a:xfrm>
            <a:off x="903885" y="3370460"/>
            <a:ext cx="7272808" cy="923330"/>
          </a:xfrm>
          <a:prstGeom prst="rect">
            <a:avLst/>
          </a:prstGeom>
          <a:noFill/>
        </p:spPr>
        <p:txBody>
          <a:bodyPr wrap="square" rtlCol="0">
            <a:spAutoFit/>
          </a:bodyPr>
          <a:lstStyle/>
          <a:p>
            <a:pPr algn="ctr"/>
            <a:r>
              <a:rPr lang="fr-FR" b="1" dirty="0" err="1" smtClean="0">
                <a:solidFill>
                  <a:schemeClr val="accent4">
                    <a:lumMod val="75000"/>
                  </a:schemeClr>
                </a:solidFill>
              </a:rPr>
              <a:t>C_gut_i_d</a:t>
            </a:r>
            <a:r>
              <a:rPr lang="fr-FR" b="1" dirty="0" smtClean="0">
                <a:solidFill>
                  <a:schemeClr val="accent4">
                    <a:lumMod val="75000"/>
                  </a:schemeClr>
                </a:solidFill>
              </a:rPr>
              <a:t> </a:t>
            </a:r>
            <a:r>
              <a:rPr lang="fr-FR" dirty="0" smtClean="0"/>
              <a:t>at </a:t>
            </a:r>
            <a:r>
              <a:rPr lang="fr-FR" b="1" dirty="0" smtClean="0">
                <a:solidFill>
                  <a:schemeClr val="accent4">
                    <a:lumMod val="75000"/>
                  </a:schemeClr>
                </a:solidFill>
              </a:rPr>
              <a:t>d=36                 </a:t>
            </a:r>
            <a:r>
              <a:rPr lang="fr-FR" b="1" dirty="0" err="1" smtClean="0">
                <a:solidFill>
                  <a:srgbClr val="FF0000"/>
                </a:solidFill>
              </a:rPr>
              <a:t>flock</a:t>
            </a:r>
            <a:r>
              <a:rPr lang="fr-FR" b="1" dirty="0" smtClean="0">
                <a:solidFill>
                  <a:srgbClr val="FF0000"/>
                </a:solidFill>
              </a:rPr>
              <a:t> </a:t>
            </a:r>
            <a:r>
              <a:rPr lang="fr-FR" b="1" dirty="0" err="1">
                <a:solidFill>
                  <a:srgbClr val="FF0000"/>
                </a:solidFill>
              </a:rPr>
              <a:t>p</a:t>
            </a:r>
            <a:r>
              <a:rPr lang="fr-FR" b="1" dirty="0" err="1" smtClean="0">
                <a:solidFill>
                  <a:srgbClr val="FF0000"/>
                </a:solidFill>
              </a:rPr>
              <a:t>revalence</a:t>
            </a:r>
            <a:endParaRPr lang="fr-FR" b="1" dirty="0" smtClean="0">
              <a:solidFill>
                <a:srgbClr val="FF0000"/>
              </a:solidFill>
            </a:endParaRPr>
          </a:p>
          <a:p>
            <a:pPr algn="ctr"/>
            <a:endParaRPr lang="fr-FR" dirty="0"/>
          </a:p>
          <a:p>
            <a:pPr algn="ctr"/>
            <a:r>
              <a:rPr lang="fr-FR" b="1" dirty="0" err="1" smtClean="0">
                <a:solidFill>
                  <a:srgbClr val="7030A0"/>
                </a:solidFill>
              </a:rPr>
              <a:t>C_env_d</a:t>
            </a:r>
            <a:r>
              <a:rPr lang="fr-FR" b="1" dirty="0" smtClean="0">
                <a:solidFill>
                  <a:srgbClr val="7030A0"/>
                </a:solidFill>
              </a:rPr>
              <a:t> </a:t>
            </a:r>
            <a:r>
              <a:rPr lang="fr-FR" dirty="0" smtClean="0"/>
              <a:t>at</a:t>
            </a:r>
            <a:r>
              <a:rPr lang="fr-FR" b="1" dirty="0" smtClean="0">
                <a:solidFill>
                  <a:srgbClr val="7030A0"/>
                </a:solidFill>
              </a:rPr>
              <a:t> d=36 </a:t>
            </a:r>
            <a:r>
              <a:rPr lang="fr-FR" dirty="0" smtClean="0"/>
              <a:t>             </a:t>
            </a:r>
            <a:r>
              <a:rPr lang="fr-FR" b="1" dirty="0" smtClean="0">
                <a:solidFill>
                  <a:srgbClr val="FF0000"/>
                </a:solidFill>
              </a:rPr>
              <a:t>barn concentration</a:t>
            </a:r>
            <a:endParaRPr lang="fr-FR" b="1" dirty="0">
              <a:solidFill>
                <a:srgbClr val="FF0000"/>
              </a:solidFill>
            </a:endParaRPr>
          </a:p>
        </p:txBody>
      </p:sp>
      <p:sp>
        <p:nvSpPr>
          <p:cNvPr id="17" name="Espace réservé du pied de page 4"/>
          <p:cNvSpPr>
            <a:spLocks noGrp="1"/>
          </p:cNvSpPr>
          <p:nvPr>
            <p:ph type="ftr" sz="quarter" idx="17"/>
          </p:nvPr>
        </p:nvSpPr>
        <p:spPr>
          <a:xfrm>
            <a:off x="308038" y="4653878"/>
            <a:ext cx="3086100" cy="211622"/>
          </a:xfrm>
        </p:spPr>
        <p:txBody>
          <a:bodyPr/>
          <a:lstStyle/>
          <a:p>
            <a:r>
              <a:rPr lang="fr-FR" dirty="0" err="1"/>
              <a:t>ModStatSAP</a:t>
            </a:r>
            <a:r>
              <a:rPr lang="fr-FR" dirty="0"/>
              <a:t> Paris 2024</a:t>
            </a:r>
          </a:p>
        </p:txBody>
      </p:sp>
      <p:sp>
        <p:nvSpPr>
          <p:cNvPr id="19" name="Espace réservé de la date 3"/>
          <p:cNvSpPr>
            <a:spLocks noGrp="1"/>
          </p:cNvSpPr>
          <p:nvPr>
            <p:ph type="dt" sz="half" idx="16"/>
          </p:nvPr>
        </p:nvSpPr>
        <p:spPr>
          <a:xfrm>
            <a:off x="7699725" y="4659675"/>
            <a:ext cx="1170000" cy="211929"/>
          </a:xfrm>
        </p:spPr>
        <p:txBody>
          <a:bodyPr/>
          <a:lstStyle/>
          <a:p>
            <a:pPr algn="r"/>
            <a:r>
              <a:rPr lang="fr-FR" cap="all" dirty="0" smtClean="0"/>
              <a:t>16/05/2024</a:t>
            </a:r>
            <a:endParaRPr lang="fr-FR" cap="all" dirty="0"/>
          </a:p>
        </p:txBody>
      </p:sp>
      <p:cxnSp>
        <p:nvCxnSpPr>
          <p:cNvPr id="5" name="Connecteur droit avec flèche 4"/>
          <p:cNvCxnSpPr/>
          <p:nvPr/>
        </p:nvCxnSpPr>
        <p:spPr>
          <a:xfrm>
            <a:off x="4220545" y="3579862"/>
            <a:ext cx="93610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Connecteur droit avec flèche 6"/>
          <p:cNvCxnSpPr/>
          <p:nvPr/>
        </p:nvCxnSpPr>
        <p:spPr>
          <a:xfrm>
            <a:off x="4067944" y="4083918"/>
            <a:ext cx="7200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2591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ED82FD38-7D6B-4DC8-9FB6-E36A2700EE57}"/>
              </a:ext>
            </a:extLst>
          </p:cNvPr>
          <p:cNvSpPr>
            <a:spLocks noGrp="1"/>
          </p:cNvSpPr>
          <p:nvPr>
            <p:ph type="title"/>
          </p:nvPr>
        </p:nvSpPr>
        <p:spPr>
          <a:xfrm>
            <a:off x="359999" y="738000"/>
            <a:ext cx="8424000" cy="4046400"/>
          </a:xfrm>
        </p:spPr>
        <p:txBody>
          <a:bodyPr/>
          <a:lstStyle/>
          <a:p>
            <a:r>
              <a:rPr lang="fr-FR" dirty="0"/>
              <a:t>3</a:t>
            </a:r>
            <a:r>
              <a:rPr lang="fr-FR" dirty="0" smtClean="0"/>
              <a:t> </a:t>
            </a:r>
            <a:r>
              <a:rPr lang="fr-FR" dirty="0"/>
              <a:t>— </a:t>
            </a:r>
            <a:r>
              <a:rPr lang="fr-FR" dirty="0" smtClean="0"/>
              <a:t>Interventions</a:t>
            </a:r>
            <a:endParaRPr lang="fr-FR" dirty="0"/>
          </a:p>
        </p:txBody>
      </p:sp>
      <p:sp>
        <p:nvSpPr>
          <p:cNvPr id="8" name="Espace réservé du numéro de diapositive 7">
            <a:extLst>
              <a:ext uri="{FF2B5EF4-FFF2-40B4-BE49-F238E27FC236}">
                <a16:creationId xmlns:a16="http://schemas.microsoft.com/office/drawing/2014/main" id="{36A3CAED-7BD3-49A9-8DC4-092E75A14F99}"/>
              </a:ext>
            </a:extLst>
          </p:cNvPr>
          <p:cNvSpPr>
            <a:spLocks noGrp="1"/>
          </p:cNvSpPr>
          <p:nvPr>
            <p:ph type="sldNum" sz="quarter" idx="19"/>
          </p:nvPr>
        </p:nvSpPr>
        <p:spPr/>
        <p:txBody>
          <a:bodyPr/>
          <a:lstStyle/>
          <a:p>
            <a:fld id="{733122C9-A0B9-462F-8757-0847AD287B63}" type="slidenum">
              <a:rPr lang="fr-FR" smtClean="0"/>
              <a:pPr/>
              <a:t>23</a:t>
            </a:fld>
            <a:endParaRPr lang="fr-FR" dirty="0"/>
          </a:p>
        </p:txBody>
      </p:sp>
      <p:sp>
        <p:nvSpPr>
          <p:cNvPr id="11" name="Espace réservé de la date 3"/>
          <p:cNvSpPr>
            <a:spLocks noGrp="1"/>
          </p:cNvSpPr>
          <p:nvPr>
            <p:ph type="dt" sz="half" idx="4294967295"/>
          </p:nvPr>
        </p:nvSpPr>
        <p:spPr>
          <a:xfrm>
            <a:off x="7699725" y="4659675"/>
            <a:ext cx="1170000" cy="211929"/>
          </a:xfrm>
          <a:prstGeom prst="rect">
            <a:avLst/>
          </a:prstGeom>
        </p:spPr>
        <p:txBody>
          <a:bodyPr/>
          <a:lstStyle/>
          <a:p>
            <a:pPr algn="r"/>
            <a:r>
              <a:rPr lang="fr-FR" sz="800" cap="all" dirty="0" smtClean="0">
                <a:solidFill>
                  <a:schemeClr val="bg1"/>
                </a:solidFill>
              </a:rPr>
              <a:t>16/05/2024</a:t>
            </a:r>
            <a:endParaRPr lang="fr-FR" cap="all" dirty="0">
              <a:solidFill>
                <a:schemeClr val="bg1"/>
              </a:solidFill>
            </a:endParaRPr>
          </a:p>
          <a:p>
            <a:pPr algn="r"/>
            <a:endParaRPr lang="fr-FR" cap="all" dirty="0"/>
          </a:p>
        </p:txBody>
      </p:sp>
      <p:sp>
        <p:nvSpPr>
          <p:cNvPr id="10" name="Espace réservé du pied de page 4"/>
          <p:cNvSpPr>
            <a:spLocks noGrp="1"/>
          </p:cNvSpPr>
          <p:nvPr>
            <p:ph type="ftr" sz="quarter" idx="17"/>
          </p:nvPr>
        </p:nvSpPr>
        <p:spPr>
          <a:xfrm>
            <a:off x="308038" y="4653878"/>
            <a:ext cx="3086100" cy="211622"/>
          </a:xfrm>
        </p:spPr>
        <p:txBody>
          <a:bodyPr/>
          <a:lstStyle/>
          <a:p>
            <a:r>
              <a:rPr lang="fr-FR" dirty="0" err="1"/>
              <a:t>ModStatSAP</a:t>
            </a:r>
            <a:r>
              <a:rPr lang="fr-FR" dirty="0"/>
              <a:t> Paris 2024</a:t>
            </a:r>
          </a:p>
        </p:txBody>
      </p:sp>
    </p:spTree>
    <p:extLst>
      <p:ext uri="{BB962C8B-B14F-4D97-AF65-F5344CB8AC3E}">
        <p14:creationId xmlns:p14="http://schemas.microsoft.com/office/powerpoint/2010/main" val="4033466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8"/>
          </p:nvPr>
        </p:nvSpPr>
        <p:spPr/>
        <p:txBody>
          <a:bodyPr/>
          <a:lstStyle/>
          <a:p>
            <a:fld id="{733122C9-A0B9-462F-8757-0847AD287B63}" type="slidenum">
              <a:rPr lang="fr-FR" smtClean="0"/>
              <a:pPr/>
              <a:t>24</a:t>
            </a:fld>
            <a:endParaRPr lang="fr-FR" dirty="0"/>
          </a:p>
        </p:txBody>
      </p:sp>
      <p:sp>
        <p:nvSpPr>
          <p:cNvPr id="5" name="Espace réservé du texte 4"/>
          <p:cNvSpPr>
            <a:spLocks noGrp="1"/>
          </p:cNvSpPr>
          <p:nvPr>
            <p:ph type="body" sz="quarter" idx="13"/>
          </p:nvPr>
        </p:nvSpPr>
        <p:spPr>
          <a:xfrm>
            <a:off x="369784" y="3580301"/>
            <a:ext cx="8594295" cy="817682"/>
          </a:xfrm>
        </p:spPr>
        <p:txBody>
          <a:bodyPr/>
          <a:lstStyle/>
          <a:p>
            <a:r>
              <a:rPr lang="en-US" sz="1400" dirty="0" smtClean="0">
                <a:solidFill>
                  <a:srgbClr val="FF0000"/>
                </a:solidFill>
              </a:rPr>
              <a:t>Work In Progress!</a:t>
            </a:r>
          </a:p>
          <a:p>
            <a:pPr marL="285750" indent="-285750">
              <a:buFont typeface="Arial" panose="020B0604020202020204" pitchFamily="34" charset="0"/>
              <a:buChar char="•"/>
            </a:pPr>
            <a:r>
              <a:rPr lang="en-US" sz="1400" dirty="0" smtClean="0"/>
              <a:t>Quantitative study of impacts of different interventions</a:t>
            </a:r>
          </a:p>
          <a:p>
            <a:pPr marL="285750" indent="-285750">
              <a:buFont typeface="Arial" panose="020B0604020202020204" pitchFamily="34" charset="0"/>
              <a:buChar char="•"/>
            </a:pPr>
            <a:r>
              <a:rPr lang="en-US" sz="1400" dirty="0" smtClean="0"/>
              <a:t>Integration of intervention data in the QMRA model</a:t>
            </a:r>
            <a:endParaRPr lang="fr-FR" sz="1400" dirty="0"/>
          </a:p>
        </p:txBody>
      </p:sp>
      <p:sp>
        <p:nvSpPr>
          <p:cNvPr id="6" name="Titre 5"/>
          <p:cNvSpPr>
            <a:spLocks noGrp="1"/>
          </p:cNvSpPr>
          <p:nvPr>
            <p:ph type="title"/>
          </p:nvPr>
        </p:nvSpPr>
        <p:spPr/>
        <p:txBody>
          <a:bodyPr/>
          <a:lstStyle/>
          <a:p>
            <a:r>
              <a:rPr lang="fr-FR" sz="2800" dirty="0" smtClean="0"/>
              <a:t>Interventions at farm</a:t>
            </a:r>
            <a:endParaRPr lang="fr-FR" sz="2800" dirty="0"/>
          </a:p>
        </p:txBody>
      </p:sp>
      <p:sp>
        <p:nvSpPr>
          <p:cNvPr id="7" name="Rectangle 6"/>
          <p:cNvSpPr/>
          <p:nvPr/>
        </p:nvSpPr>
        <p:spPr>
          <a:xfrm>
            <a:off x="1331520" y="1028331"/>
            <a:ext cx="1872208" cy="95317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8" name="ZoneTexte 7"/>
          <p:cNvSpPr txBox="1"/>
          <p:nvPr/>
        </p:nvSpPr>
        <p:spPr>
          <a:xfrm>
            <a:off x="1316768" y="1097621"/>
            <a:ext cx="1872208" cy="646331"/>
          </a:xfrm>
          <a:prstGeom prst="rect">
            <a:avLst/>
          </a:prstGeom>
          <a:noFill/>
        </p:spPr>
        <p:txBody>
          <a:bodyPr wrap="square" rtlCol="0">
            <a:spAutoFit/>
          </a:bodyPr>
          <a:lstStyle/>
          <a:p>
            <a:pPr algn="ctr"/>
            <a:r>
              <a:rPr lang="fr-FR" sz="1200" dirty="0" smtClean="0">
                <a:solidFill>
                  <a:schemeClr val="bg1"/>
                </a:solidFill>
              </a:rPr>
              <a:t>AntiBiotic </a:t>
            </a:r>
            <a:r>
              <a:rPr lang="fr-FR" sz="1200" dirty="0">
                <a:solidFill>
                  <a:schemeClr val="bg1"/>
                </a:solidFill>
              </a:rPr>
              <a:t>free Production</a:t>
            </a:r>
            <a:endParaRPr lang="fr-FR" sz="1200" dirty="0" smtClean="0">
              <a:solidFill>
                <a:schemeClr val="bg1"/>
              </a:solidFill>
            </a:endParaRPr>
          </a:p>
          <a:p>
            <a:pPr algn="ctr"/>
            <a:endParaRPr lang="fr-FR" sz="1200" dirty="0">
              <a:solidFill>
                <a:schemeClr val="bg1"/>
              </a:solidFill>
            </a:endParaRPr>
          </a:p>
        </p:txBody>
      </p:sp>
      <p:sp>
        <p:nvSpPr>
          <p:cNvPr id="9" name="ZoneTexte 8"/>
          <p:cNvSpPr txBox="1"/>
          <p:nvPr/>
        </p:nvSpPr>
        <p:spPr>
          <a:xfrm>
            <a:off x="1319529" y="1722848"/>
            <a:ext cx="1872208" cy="276999"/>
          </a:xfrm>
          <a:prstGeom prst="rect">
            <a:avLst/>
          </a:prstGeom>
          <a:noFill/>
        </p:spPr>
        <p:txBody>
          <a:bodyPr wrap="square" rtlCol="0">
            <a:spAutoFit/>
          </a:bodyPr>
          <a:lstStyle/>
          <a:p>
            <a:r>
              <a:rPr lang="fr-FR" sz="1200" dirty="0" smtClean="0">
                <a:solidFill>
                  <a:schemeClr val="bg1"/>
                </a:solidFill>
              </a:rPr>
              <a:t>Poland</a:t>
            </a:r>
            <a:endParaRPr lang="fr-FR" sz="1200" dirty="0">
              <a:solidFill>
                <a:schemeClr val="bg1"/>
              </a:solidFill>
            </a:endParaRPr>
          </a:p>
        </p:txBody>
      </p:sp>
      <p:sp>
        <p:nvSpPr>
          <p:cNvPr id="10" name="Rectangle 9"/>
          <p:cNvSpPr/>
          <p:nvPr/>
        </p:nvSpPr>
        <p:spPr>
          <a:xfrm>
            <a:off x="3707904" y="1026988"/>
            <a:ext cx="1872208" cy="95317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11" name="ZoneTexte 10"/>
          <p:cNvSpPr txBox="1"/>
          <p:nvPr/>
        </p:nvSpPr>
        <p:spPr>
          <a:xfrm>
            <a:off x="3707904" y="1079608"/>
            <a:ext cx="1872208" cy="646331"/>
          </a:xfrm>
          <a:prstGeom prst="rect">
            <a:avLst/>
          </a:prstGeom>
          <a:noFill/>
        </p:spPr>
        <p:txBody>
          <a:bodyPr wrap="square" rtlCol="0">
            <a:spAutoFit/>
          </a:bodyPr>
          <a:lstStyle/>
          <a:p>
            <a:pPr algn="ctr"/>
            <a:r>
              <a:rPr lang="fr-FR" sz="1200" dirty="0" smtClean="0">
                <a:solidFill>
                  <a:schemeClr val="bg1"/>
                </a:solidFill>
              </a:rPr>
              <a:t>Vaccination </a:t>
            </a:r>
            <a:r>
              <a:rPr lang="fr-FR" sz="1200" i="1" dirty="0" smtClean="0">
                <a:solidFill>
                  <a:schemeClr val="bg1"/>
                </a:solidFill>
              </a:rPr>
              <a:t>E.coli (Poulvac®)</a:t>
            </a:r>
          </a:p>
          <a:p>
            <a:pPr algn="ctr"/>
            <a:endParaRPr lang="fr-FR" sz="1200" dirty="0">
              <a:solidFill>
                <a:schemeClr val="bg1"/>
              </a:solidFill>
            </a:endParaRPr>
          </a:p>
        </p:txBody>
      </p:sp>
      <p:sp>
        <p:nvSpPr>
          <p:cNvPr id="12" name="ZoneTexte 11"/>
          <p:cNvSpPr txBox="1"/>
          <p:nvPr/>
        </p:nvSpPr>
        <p:spPr>
          <a:xfrm>
            <a:off x="3707904" y="1722848"/>
            <a:ext cx="1872208" cy="276999"/>
          </a:xfrm>
          <a:prstGeom prst="rect">
            <a:avLst/>
          </a:prstGeom>
          <a:noFill/>
        </p:spPr>
        <p:txBody>
          <a:bodyPr wrap="square" rtlCol="0">
            <a:spAutoFit/>
          </a:bodyPr>
          <a:lstStyle/>
          <a:p>
            <a:r>
              <a:rPr lang="fr-FR" sz="1200" dirty="0" smtClean="0">
                <a:solidFill>
                  <a:schemeClr val="bg1"/>
                </a:solidFill>
              </a:rPr>
              <a:t>Germany, Lithuania</a:t>
            </a:r>
            <a:endParaRPr lang="fr-FR" sz="1200" dirty="0">
              <a:solidFill>
                <a:schemeClr val="bg1"/>
              </a:solidFill>
            </a:endParaRPr>
          </a:p>
        </p:txBody>
      </p:sp>
      <p:sp>
        <p:nvSpPr>
          <p:cNvPr id="13" name="Rectangle 12"/>
          <p:cNvSpPr/>
          <p:nvPr/>
        </p:nvSpPr>
        <p:spPr>
          <a:xfrm>
            <a:off x="6012160" y="1025645"/>
            <a:ext cx="1872208" cy="95317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14" name="ZoneTexte 13"/>
          <p:cNvSpPr txBox="1"/>
          <p:nvPr/>
        </p:nvSpPr>
        <p:spPr>
          <a:xfrm>
            <a:off x="6012160" y="1078265"/>
            <a:ext cx="1872208" cy="276999"/>
          </a:xfrm>
          <a:prstGeom prst="rect">
            <a:avLst/>
          </a:prstGeom>
          <a:noFill/>
        </p:spPr>
        <p:txBody>
          <a:bodyPr wrap="square" rtlCol="0">
            <a:spAutoFit/>
          </a:bodyPr>
          <a:lstStyle/>
          <a:p>
            <a:pPr algn="ctr"/>
            <a:r>
              <a:rPr lang="fr-FR" sz="1200" dirty="0" smtClean="0">
                <a:solidFill>
                  <a:schemeClr val="bg1"/>
                </a:solidFill>
              </a:rPr>
              <a:t>Bacteriophages</a:t>
            </a:r>
            <a:endParaRPr lang="fr-FR" sz="1200" dirty="0">
              <a:solidFill>
                <a:schemeClr val="bg1"/>
              </a:solidFill>
            </a:endParaRPr>
          </a:p>
        </p:txBody>
      </p:sp>
      <p:sp>
        <p:nvSpPr>
          <p:cNvPr id="15" name="ZoneTexte 14"/>
          <p:cNvSpPr txBox="1"/>
          <p:nvPr/>
        </p:nvSpPr>
        <p:spPr>
          <a:xfrm>
            <a:off x="6012160" y="1721505"/>
            <a:ext cx="1872208" cy="276999"/>
          </a:xfrm>
          <a:prstGeom prst="rect">
            <a:avLst/>
          </a:prstGeom>
          <a:noFill/>
        </p:spPr>
        <p:txBody>
          <a:bodyPr wrap="square" rtlCol="0">
            <a:spAutoFit/>
          </a:bodyPr>
          <a:lstStyle/>
          <a:p>
            <a:r>
              <a:rPr lang="fr-FR" sz="1200" dirty="0" smtClean="0">
                <a:solidFill>
                  <a:schemeClr val="bg1"/>
                </a:solidFill>
              </a:rPr>
              <a:t>Poland</a:t>
            </a:r>
            <a:endParaRPr lang="fr-FR" sz="1200" dirty="0">
              <a:solidFill>
                <a:schemeClr val="bg1"/>
              </a:solidFill>
            </a:endParaRPr>
          </a:p>
        </p:txBody>
      </p:sp>
      <p:sp>
        <p:nvSpPr>
          <p:cNvPr id="16" name="Rectangle 15"/>
          <p:cNvSpPr/>
          <p:nvPr/>
        </p:nvSpPr>
        <p:spPr>
          <a:xfrm>
            <a:off x="1323842" y="2198821"/>
            <a:ext cx="1872208" cy="95317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17" name="ZoneTexte 16"/>
          <p:cNvSpPr txBox="1"/>
          <p:nvPr/>
        </p:nvSpPr>
        <p:spPr>
          <a:xfrm>
            <a:off x="1323842" y="2250504"/>
            <a:ext cx="1872208" cy="276999"/>
          </a:xfrm>
          <a:prstGeom prst="rect">
            <a:avLst/>
          </a:prstGeom>
          <a:noFill/>
        </p:spPr>
        <p:txBody>
          <a:bodyPr wrap="square" rtlCol="0">
            <a:spAutoFit/>
          </a:bodyPr>
          <a:lstStyle/>
          <a:p>
            <a:pPr algn="ctr"/>
            <a:r>
              <a:rPr lang="fr-FR" sz="1200" dirty="0" err="1" smtClean="0">
                <a:solidFill>
                  <a:schemeClr val="bg1"/>
                </a:solidFill>
              </a:rPr>
              <a:t>Phytotherapy</a:t>
            </a:r>
            <a:endParaRPr lang="fr-FR" sz="1200" dirty="0">
              <a:solidFill>
                <a:schemeClr val="bg1"/>
              </a:solidFill>
            </a:endParaRPr>
          </a:p>
        </p:txBody>
      </p:sp>
      <p:sp>
        <p:nvSpPr>
          <p:cNvPr id="18" name="ZoneTexte 17"/>
          <p:cNvSpPr txBox="1"/>
          <p:nvPr/>
        </p:nvSpPr>
        <p:spPr>
          <a:xfrm>
            <a:off x="1331520" y="2838758"/>
            <a:ext cx="1872208" cy="276999"/>
          </a:xfrm>
          <a:prstGeom prst="rect">
            <a:avLst/>
          </a:prstGeom>
          <a:noFill/>
        </p:spPr>
        <p:txBody>
          <a:bodyPr wrap="square" rtlCol="0">
            <a:spAutoFit/>
          </a:bodyPr>
          <a:lstStyle/>
          <a:p>
            <a:r>
              <a:rPr lang="fr-FR" sz="1200" dirty="0" smtClean="0">
                <a:solidFill>
                  <a:schemeClr val="bg1"/>
                </a:solidFill>
              </a:rPr>
              <a:t>Tunisia</a:t>
            </a:r>
            <a:endParaRPr lang="fr-FR" sz="1200" dirty="0">
              <a:solidFill>
                <a:schemeClr val="bg1"/>
              </a:solidFill>
            </a:endParaRPr>
          </a:p>
        </p:txBody>
      </p:sp>
      <p:sp>
        <p:nvSpPr>
          <p:cNvPr id="19" name="Rectangle 18"/>
          <p:cNvSpPr/>
          <p:nvPr/>
        </p:nvSpPr>
        <p:spPr>
          <a:xfrm>
            <a:off x="3730828" y="2185534"/>
            <a:ext cx="1872208" cy="95317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20" name="ZoneTexte 19"/>
          <p:cNvSpPr txBox="1"/>
          <p:nvPr/>
        </p:nvSpPr>
        <p:spPr>
          <a:xfrm>
            <a:off x="3730828" y="2238154"/>
            <a:ext cx="1872208" cy="276999"/>
          </a:xfrm>
          <a:prstGeom prst="rect">
            <a:avLst/>
          </a:prstGeom>
          <a:noFill/>
        </p:spPr>
        <p:txBody>
          <a:bodyPr wrap="square" rtlCol="0">
            <a:spAutoFit/>
          </a:bodyPr>
          <a:lstStyle/>
          <a:p>
            <a:pPr algn="ctr"/>
            <a:r>
              <a:rPr lang="fr-FR" sz="1200" dirty="0" smtClean="0">
                <a:solidFill>
                  <a:schemeClr val="bg1"/>
                </a:solidFill>
              </a:rPr>
              <a:t>Treatment of manure</a:t>
            </a:r>
            <a:endParaRPr lang="fr-FR" sz="1200" dirty="0">
              <a:solidFill>
                <a:schemeClr val="bg1"/>
              </a:solidFill>
            </a:endParaRPr>
          </a:p>
        </p:txBody>
      </p:sp>
      <p:sp>
        <p:nvSpPr>
          <p:cNvPr id="21" name="ZoneTexte 20"/>
          <p:cNvSpPr txBox="1"/>
          <p:nvPr/>
        </p:nvSpPr>
        <p:spPr>
          <a:xfrm>
            <a:off x="3851920" y="2866039"/>
            <a:ext cx="1872208" cy="276999"/>
          </a:xfrm>
          <a:prstGeom prst="rect">
            <a:avLst/>
          </a:prstGeom>
          <a:noFill/>
        </p:spPr>
        <p:txBody>
          <a:bodyPr wrap="square" rtlCol="0">
            <a:spAutoFit/>
          </a:bodyPr>
          <a:lstStyle/>
          <a:p>
            <a:r>
              <a:rPr lang="fr-FR" sz="1200" dirty="0" smtClean="0">
                <a:solidFill>
                  <a:schemeClr val="bg1"/>
                </a:solidFill>
              </a:rPr>
              <a:t>France, Germany</a:t>
            </a:r>
            <a:endParaRPr lang="fr-FR" sz="1200" dirty="0">
              <a:solidFill>
                <a:schemeClr val="bg1"/>
              </a:solidFill>
            </a:endParaRPr>
          </a:p>
        </p:txBody>
      </p:sp>
      <p:sp>
        <p:nvSpPr>
          <p:cNvPr id="22" name="Rectangle 21"/>
          <p:cNvSpPr/>
          <p:nvPr/>
        </p:nvSpPr>
        <p:spPr>
          <a:xfrm>
            <a:off x="6012160" y="2164510"/>
            <a:ext cx="1872208" cy="95317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23" name="ZoneTexte 22"/>
          <p:cNvSpPr txBox="1"/>
          <p:nvPr/>
        </p:nvSpPr>
        <p:spPr>
          <a:xfrm>
            <a:off x="6012160" y="2185534"/>
            <a:ext cx="1872208" cy="646331"/>
          </a:xfrm>
          <a:prstGeom prst="rect">
            <a:avLst/>
          </a:prstGeom>
          <a:noFill/>
        </p:spPr>
        <p:txBody>
          <a:bodyPr wrap="square" rtlCol="0">
            <a:spAutoFit/>
          </a:bodyPr>
          <a:lstStyle/>
          <a:p>
            <a:pPr algn="ctr"/>
            <a:r>
              <a:rPr lang="en-US" sz="1200" dirty="0" smtClean="0">
                <a:solidFill>
                  <a:schemeClr val="bg1"/>
                </a:solidFill>
              </a:rPr>
              <a:t>Manure depollution </a:t>
            </a:r>
            <a:r>
              <a:rPr lang="en-US" sz="1200" dirty="0">
                <a:solidFill>
                  <a:schemeClr val="bg1"/>
                </a:solidFill>
              </a:rPr>
              <a:t>(adsorption of residues using polymers)</a:t>
            </a:r>
            <a:endParaRPr lang="fr-FR" sz="1100" dirty="0">
              <a:solidFill>
                <a:schemeClr val="bg1"/>
              </a:solidFill>
            </a:endParaRPr>
          </a:p>
        </p:txBody>
      </p:sp>
      <p:sp>
        <p:nvSpPr>
          <p:cNvPr id="24" name="ZoneTexte 23"/>
          <p:cNvSpPr txBox="1"/>
          <p:nvPr/>
        </p:nvSpPr>
        <p:spPr>
          <a:xfrm>
            <a:off x="6012160" y="2829825"/>
            <a:ext cx="1872208" cy="276999"/>
          </a:xfrm>
          <a:prstGeom prst="rect">
            <a:avLst/>
          </a:prstGeom>
          <a:noFill/>
        </p:spPr>
        <p:txBody>
          <a:bodyPr wrap="square" rtlCol="0">
            <a:spAutoFit/>
          </a:bodyPr>
          <a:lstStyle/>
          <a:p>
            <a:r>
              <a:rPr lang="fr-FR" sz="1200" dirty="0" smtClean="0">
                <a:solidFill>
                  <a:schemeClr val="bg1"/>
                </a:solidFill>
              </a:rPr>
              <a:t>Tunisia</a:t>
            </a:r>
            <a:endParaRPr lang="fr-FR" sz="1200" dirty="0">
              <a:solidFill>
                <a:schemeClr val="bg1"/>
              </a:solidFill>
            </a:endParaRPr>
          </a:p>
        </p:txBody>
      </p:sp>
      <p:sp>
        <p:nvSpPr>
          <p:cNvPr id="26" name="Espace réservé de la date 3"/>
          <p:cNvSpPr>
            <a:spLocks noGrp="1"/>
          </p:cNvSpPr>
          <p:nvPr>
            <p:ph type="dt" sz="half" idx="16"/>
          </p:nvPr>
        </p:nvSpPr>
        <p:spPr>
          <a:xfrm>
            <a:off x="7699725" y="4659675"/>
            <a:ext cx="1170000" cy="211929"/>
          </a:xfrm>
        </p:spPr>
        <p:txBody>
          <a:bodyPr/>
          <a:lstStyle/>
          <a:p>
            <a:pPr algn="r"/>
            <a:r>
              <a:rPr lang="fr-FR" cap="all" dirty="0"/>
              <a:t>12/03/2024</a:t>
            </a:r>
          </a:p>
          <a:p>
            <a:pPr algn="r"/>
            <a:endParaRPr lang="fr-FR" cap="all" dirty="0"/>
          </a:p>
        </p:txBody>
      </p:sp>
      <p:sp>
        <p:nvSpPr>
          <p:cNvPr id="25" name="Espace réservé du pied de page 4"/>
          <p:cNvSpPr>
            <a:spLocks noGrp="1"/>
          </p:cNvSpPr>
          <p:nvPr>
            <p:ph type="ftr" sz="quarter" idx="17"/>
          </p:nvPr>
        </p:nvSpPr>
        <p:spPr>
          <a:xfrm>
            <a:off x="308038" y="4653878"/>
            <a:ext cx="3086100" cy="211622"/>
          </a:xfrm>
        </p:spPr>
        <p:txBody>
          <a:bodyPr/>
          <a:lstStyle/>
          <a:p>
            <a:r>
              <a:rPr lang="fr-FR" dirty="0" err="1"/>
              <a:t>ModStatSAP</a:t>
            </a:r>
            <a:r>
              <a:rPr lang="fr-FR" dirty="0"/>
              <a:t> Paris 2024</a:t>
            </a:r>
          </a:p>
        </p:txBody>
      </p:sp>
    </p:spTree>
    <p:extLst>
      <p:ext uri="{BB962C8B-B14F-4D97-AF65-F5344CB8AC3E}">
        <p14:creationId xmlns:p14="http://schemas.microsoft.com/office/powerpoint/2010/main" val="292304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ED82FD38-7D6B-4DC8-9FB6-E36A2700EE57}"/>
              </a:ext>
            </a:extLst>
          </p:cNvPr>
          <p:cNvSpPr>
            <a:spLocks noGrp="1"/>
          </p:cNvSpPr>
          <p:nvPr>
            <p:ph type="title"/>
          </p:nvPr>
        </p:nvSpPr>
        <p:spPr>
          <a:xfrm>
            <a:off x="359999" y="738000"/>
            <a:ext cx="8424000" cy="4046400"/>
          </a:xfrm>
        </p:spPr>
        <p:txBody>
          <a:bodyPr/>
          <a:lstStyle/>
          <a:p>
            <a:r>
              <a:rPr lang="fr-FR" dirty="0"/>
              <a:t>4</a:t>
            </a:r>
            <a:r>
              <a:rPr lang="fr-FR" dirty="0" smtClean="0"/>
              <a:t> </a:t>
            </a:r>
            <a:r>
              <a:rPr lang="fr-FR" dirty="0"/>
              <a:t>— </a:t>
            </a:r>
            <a:r>
              <a:rPr lang="fr-FR" sz="3600" dirty="0"/>
              <a:t>Perspectives</a:t>
            </a:r>
            <a:endParaRPr lang="fr-FR" dirty="0"/>
          </a:p>
        </p:txBody>
      </p:sp>
      <p:sp>
        <p:nvSpPr>
          <p:cNvPr id="8" name="Espace réservé du numéro de diapositive 7">
            <a:extLst>
              <a:ext uri="{FF2B5EF4-FFF2-40B4-BE49-F238E27FC236}">
                <a16:creationId xmlns:a16="http://schemas.microsoft.com/office/drawing/2014/main" id="{36A3CAED-7BD3-49A9-8DC4-092E75A14F99}"/>
              </a:ext>
            </a:extLst>
          </p:cNvPr>
          <p:cNvSpPr>
            <a:spLocks noGrp="1"/>
          </p:cNvSpPr>
          <p:nvPr>
            <p:ph type="sldNum" sz="quarter" idx="19"/>
          </p:nvPr>
        </p:nvSpPr>
        <p:spPr/>
        <p:txBody>
          <a:bodyPr/>
          <a:lstStyle/>
          <a:p>
            <a:fld id="{733122C9-A0B9-462F-8757-0847AD287B63}" type="slidenum">
              <a:rPr lang="fr-FR" smtClean="0"/>
              <a:pPr/>
              <a:t>25</a:t>
            </a:fld>
            <a:endParaRPr lang="fr-FR" dirty="0"/>
          </a:p>
        </p:txBody>
      </p:sp>
      <p:sp>
        <p:nvSpPr>
          <p:cNvPr id="11" name="Espace réservé de la date 3"/>
          <p:cNvSpPr>
            <a:spLocks noGrp="1"/>
          </p:cNvSpPr>
          <p:nvPr>
            <p:ph type="dt" sz="half" idx="4294967295"/>
          </p:nvPr>
        </p:nvSpPr>
        <p:spPr>
          <a:xfrm>
            <a:off x="7699725" y="4659675"/>
            <a:ext cx="1170000" cy="211929"/>
          </a:xfrm>
          <a:prstGeom prst="rect">
            <a:avLst/>
          </a:prstGeom>
        </p:spPr>
        <p:txBody>
          <a:bodyPr/>
          <a:lstStyle/>
          <a:p>
            <a:pPr algn="r"/>
            <a:r>
              <a:rPr lang="fr-FR" sz="800" cap="all" dirty="0" smtClean="0">
                <a:solidFill>
                  <a:schemeClr val="bg1"/>
                </a:solidFill>
              </a:rPr>
              <a:t>16/05/2024</a:t>
            </a:r>
            <a:endParaRPr lang="fr-FR" cap="all" dirty="0">
              <a:solidFill>
                <a:schemeClr val="bg1"/>
              </a:solidFill>
            </a:endParaRPr>
          </a:p>
          <a:p>
            <a:pPr algn="r"/>
            <a:endParaRPr lang="fr-FR" cap="all" dirty="0"/>
          </a:p>
        </p:txBody>
      </p:sp>
      <p:sp>
        <p:nvSpPr>
          <p:cNvPr id="10" name="Espace réservé du pied de page 4"/>
          <p:cNvSpPr>
            <a:spLocks noGrp="1"/>
          </p:cNvSpPr>
          <p:nvPr>
            <p:ph type="ftr" sz="quarter" idx="17"/>
          </p:nvPr>
        </p:nvSpPr>
        <p:spPr>
          <a:xfrm>
            <a:off x="308038" y="4653878"/>
            <a:ext cx="3086100" cy="211622"/>
          </a:xfrm>
        </p:spPr>
        <p:txBody>
          <a:bodyPr/>
          <a:lstStyle/>
          <a:p>
            <a:r>
              <a:rPr lang="fr-FR" dirty="0" err="1"/>
              <a:t>ModStatSAP</a:t>
            </a:r>
            <a:r>
              <a:rPr lang="fr-FR" dirty="0"/>
              <a:t> Paris 2024</a:t>
            </a:r>
          </a:p>
        </p:txBody>
      </p:sp>
    </p:spTree>
    <p:extLst>
      <p:ext uri="{BB962C8B-B14F-4D97-AF65-F5344CB8AC3E}">
        <p14:creationId xmlns:p14="http://schemas.microsoft.com/office/powerpoint/2010/main" val="2948248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6"/>
          </p:nvPr>
        </p:nvSpPr>
        <p:spPr>
          <a:xfrm>
            <a:off x="7837016" y="4778806"/>
            <a:ext cx="1170000" cy="211929"/>
          </a:xfrm>
        </p:spPr>
        <p:txBody>
          <a:bodyPr/>
          <a:lstStyle/>
          <a:p>
            <a:r>
              <a:rPr lang="fr-FR" cap="all" dirty="0"/>
              <a:t> </a:t>
            </a:r>
            <a:r>
              <a:rPr lang="fr-FR" cap="all" dirty="0" smtClean="0"/>
              <a:t>                 16/05/2024</a:t>
            </a:r>
            <a:endParaRPr lang="fr-FR" cap="all" dirty="0"/>
          </a:p>
        </p:txBody>
      </p:sp>
      <p:sp>
        <p:nvSpPr>
          <p:cNvPr id="2" name="Espace réservé du numéro de diapositive 1"/>
          <p:cNvSpPr>
            <a:spLocks noGrp="1"/>
          </p:cNvSpPr>
          <p:nvPr>
            <p:ph type="sldNum" sz="quarter" idx="18"/>
          </p:nvPr>
        </p:nvSpPr>
        <p:spPr>
          <a:xfrm>
            <a:off x="6516216" y="4778807"/>
            <a:ext cx="1350000" cy="211929"/>
          </a:xfrm>
        </p:spPr>
        <p:txBody>
          <a:bodyPr/>
          <a:lstStyle/>
          <a:p>
            <a:fld id="{733122C9-A0B9-462F-8757-0847AD287B63}" type="slidenum">
              <a:rPr lang="fr-FR" smtClean="0"/>
              <a:pPr/>
              <a:t>26</a:t>
            </a:fld>
            <a:endParaRPr lang="fr-FR" dirty="0"/>
          </a:p>
        </p:txBody>
      </p:sp>
      <p:sp>
        <p:nvSpPr>
          <p:cNvPr id="3" name="Titre 2"/>
          <p:cNvSpPr>
            <a:spLocks noGrp="1"/>
          </p:cNvSpPr>
          <p:nvPr>
            <p:ph type="title"/>
          </p:nvPr>
        </p:nvSpPr>
        <p:spPr>
          <a:xfrm>
            <a:off x="268173" y="249017"/>
            <a:ext cx="8157703" cy="636937"/>
          </a:xfrm>
        </p:spPr>
        <p:txBody>
          <a:bodyPr/>
          <a:lstStyle/>
          <a:p>
            <a:r>
              <a:rPr lang="fr-FR" sz="2800" dirty="0" smtClean="0"/>
              <a:t>Perspectives - </a:t>
            </a:r>
            <a:r>
              <a:rPr lang="fr-FR" sz="2800" dirty="0" smtClean="0">
                <a:solidFill>
                  <a:srgbClr val="FF0000"/>
                </a:solidFill>
              </a:rPr>
              <a:t>WIP!</a:t>
            </a:r>
            <a:endParaRPr lang="fr-FR" sz="2800" dirty="0">
              <a:solidFill>
                <a:srgbClr val="FF0000"/>
              </a:solidFill>
            </a:endParaRPr>
          </a:p>
        </p:txBody>
      </p:sp>
      <p:sp>
        <p:nvSpPr>
          <p:cNvPr id="20" name="Rectangle 19"/>
          <p:cNvSpPr/>
          <p:nvPr/>
        </p:nvSpPr>
        <p:spPr>
          <a:xfrm>
            <a:off x="1676547" y="3621440"/>
            <a:ext cx="5694424" cy="77904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panose="020F0502020204030204"/>
            </a:endParaRPr>
          </a:p>
        </p:txBody>
      </p:sp>
      <p:sp>
        <p:nvSpPr>
          <p:cNvPr id="21" name="Rectangle 20"/>
          <p:cNvSpPr/>
          <p:nvPr/>
        </p:nvSpPr>
        <p:spPr>
          <a:xfrm>
            <a:off x="1676547" y="2588174"/>
            <a:ext cx="5694424" cy="92433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panose="020F0502020204030204"/>
            </a:endParaRPr>
          </a:p>
        </p:txBody>
      </p:sp>
      <p:sp>
        <p:nvSpPr>
          <p:cNvPr id="22" name="Rectangle 21"/>
          <p:cNvSpPr/>
          <p:nvPr/>
        </p:nvSpPr>
        <p:spPr>
          <a:xfrm>
            <a:off x="1667769" y="961371"/>
            <a:ext cx="5694424" cy="1529604"/>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panose="020F0502020204030204"/>
            </a:endParaRPr>
          </a:p>
        </p:txBody>
      </p:sp>
      <p:sp>
        <p:nvSpPr>
          <p:cNvPr id="24" name="ZoneTexte 23"/>
          <p:cNvSpPr txBox="1"/>
          <p:nvPr/>
        </p:nvSpPr>
        <p:spPr>
          <a:xfrm>
            <a:off x="408266" y="2749816"/>
            <a:ext cx="832757" cy="584775"/>
          </a:xfrm>
          <a:prstGeom prst="rect">
            <a:avLst/>
          </a:prstGeom>
          <a:solidFill>
            <a:srgbClr val="92D050"/>
          </a:solidFill>
          <a:ln>
            <a:solidFill>
              <a:srgbClr val="262626"/>
            </a:solidFill>
          </a:ln>
        </p:spPr>
        <p:txBody>
          <a:bodyPr wrap="square" rtlCol="0">
            <a:spAutoFit/>
          </a:bodyPr>
          <a:lstStyle/>
          <a:p>
            <a:pPr algn="ctr" defTabSz="685800"/>
            <a:r>
              <a:rPr lang="fr-FR" sz="1600" dirty="0" smtClean="0">
                <a:solidFill>
                  <a:schemeClr val="accent3"/>
                </a:solidFill>
                <a:latin typeface="Calibri" panose="020F0502020204030204"/>
              </a:rPr>
              <a:t> </a:t>
            </a:r>
            <a:r>
              <a:rPr lang="fr-FR" sz="1600" dirty="0" smtClean="0">
                <a:solidFill>
                  <a:schemeClr val="accent2">
                    <a:lumMod val="50000"/>
                  </a:schemeClr>
                </a:solidFill>
                <a:latin typeface="Calibri" panose="020F0502020204030204"/>
              </a:rPr>
              <a:t>Farm module</a:t>
            </a:r>
            <a:endParaRPr lang="fr-FR" sz="1600" dirty="0">
              <a:solidFill>
                <a:schemeClr val="accent2">
                  <a:lumMod val="50000"/>
                </a:schemeClr>
              </a:solidFill>
              <a:latin typeface="Calibri" panose="020F0502020204030204"/>
            </a:endParaRPr>
          </a:p>
        </p:txBody>
      </p:sp>
      <p:sp>
        <p:nvSpPr>
          <p:cNvPr id="25" name="ZoneTexte 24"/>
          <p:cNvSpPr txBox="1"/>
          <p:nvPr/>
        </p:nvSpPr>
        <p:spPr>
          <a:xfrm>
            <a:off x="2008892" y="1492154"/>
            <a:ext cx="832757" cy="415498"/>
          </a:xfrm>
          <a:prstGeom prst="rect">
            <a:avLst/>
          </a:prstGeom>
          <a:solidFill>
            <a:schemeClr val="bg1"/>
          </a:solidFill>
          <a:ln>
            <a:solidFill>
              <a:schemeClr val="tx1"/>
            </a:solidFill>
          </a:ln>
        </p:spPr>
        <p:txBody>
          <a:bodyPr wrap="square" rtlCol="0">
            <a:spAutoFit/>
          </a:bodyPr>
          <a:lstStyle/>
          <a:p>
            <a:pPr algn="ctr" defTabSz="685800"/>
            <a:r>
              <a:rPr lang="fr-FR" sz="1050" dirty="0" smtClean="0">
                <a:solidFill>
                  <a:prstClr val="black"/>
                </a:solidFill>
                <a:latin typeface="Calibri" panose="020F0502020204030204"/>
              </a:rPr>
              <a:t>Manure </a:t>
            </a:r>
            <a:r>
              <a:rPr lang="fr-FR" sz="1050" dirty="0">
                <a:solidFill>
                  <a:prstClr val="black"/>
                </a:solidFill>
                <a:latin typeface="Calibri" panose="020F0502020204030204"/>
              </a:rPr>
              <a:t>tank</a:t>
            </a:r>
          </a:p>
        </p:txBody>
      </p:sp>
      <p:sp>
        <p:nvSpPr>
          <p:cNvPr id="26" name="ZoneTexte 25"/>
          <p:cNvSpPr txBox="1"/>
          <p:nvPr/>
        </p:nvSpPr>
        <p:spPr>
          <a:xfrm>
            <a:off x="3971519" y="2036589"/>
            <a:ext cx="1062115" cy="253916"/>
          </a:xfrm>
          <a:prstGeom prst="rect">
            <a:avLst/>
          </a:prstGeom>
          <a:solidFill>
            <a:schemeClr val="bg1"/>
          </a:solidFill>
          <a:ln>
            <a:solidFill>
              <a:schemeClr val="tx1"/>
            </a:solidFill>
          </a:ln>
        </p:spPr>
        <p:txBody>
          <a:bodyPr wrap="square" rtlCol="0">
            <a:spAutoFit/>
          </a:bodyPr>
          <a:lstStyle/>
          <a:p>
            <a:pPr algn="ctr" defTabSz="685800"/>
            <a:r>
              <a:rPr lang="fr-FR" sz="1050" dirty="0" err="1">
                <a:solidFill>
                  <a:prstClr val="black"/>
                </a:solidFill>
                <a:latin typeface="Calibri" panose="020F0502020204030204"/>
              </a:rPr>
              <a:t>Fresh</a:t>
            </a:r>
            <a:r>
              <a:rPr lang="fr-FR" sz="1050" dirty="0">
                <a:solidFill>
                  <a:prstClr val="black"/>
                </a:solidFill>
                <a:latin typeface="Calibri" panose="020F0502020204030204"/>
              </a:rPr>
              <a:t> </a:t>
            </a:r>
            <a:r>
              <a:rPr lang="fr-FR" sz="1050" dirty="0" err="1">
                <a:solidFill>
                  <a:prstClr val="black"/>
                </a:solidFill>
                <a:latin typeface="Calibri" panose="020F0502020204030204"/>
              </a:rPr>
              <a:t>produce</a:t>
            </a:r>
            <a:endParaRPr lang="fr-FR" sz="1050" dirty="0">
              <a:solidFill>
                <a:prstClr val="black"/>
              </a:solidFill>
              <a:latin typeface="Calibri" panose="020F0502020204030204"/>
            </a:endParaRPr>
          </a:p>
        </p:txBody>
      </p:sp>
      <p:cxnSp>
        <p:nvCxnSpPr>
          <p:cNvPr id="27" name="Connecteur droit avec flèche 26"/>
          <p:cNvCxnSpPr>
            <a:stCxn id="25" idx="3"/>
            <a:endCxn id="26" idx="1"/>
          </p:cNvCxnSpPr>
          <p:nvPr/>
        </p:nvCxnSpPr>
        <p:spPr>
          <a:xfrm>
            <a:off x="2841649" y="1699903"/>
            <a:ext cx="1129870" cy="463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en angle 28"/>
          <p:cNvCxnSpPr>
            <a:stCxn id="24" idx="2"/>
            <a:endCxn id="20" idx="1"/>
          </p:cNvCxnSpPr>
          <p:nvPr/>
        </p:nvCxnSpPr>
        <p:spPr>
          <a:xfrm rot="16200000" flipH="1">
            <a:off x="912411" y="3246825"/>
            <a:ext cx="676370" cy="851902"/>
          </a:xfrm>
          <a:prstGeom prst="bentConnector2">
            <a:avLst/>
          </a:prstGeom>
          <a:ln>
            <a:solidFill>
              <a:srgbClr val="262626"/>
            </a:solidFill>
            <a:tailEnd type="triangle"/>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rot="16200000">
            <a:off x="6186222" y="2480871"/>
            <a:ext cx="3439110" cy="400110"/>
          </a:xfrm>
          <a:prstGeom prst="rect">
            <a:avLst/>
          </a:prstGeom>
          <a:solidFill>
            <a:schemeClr val="bg1">
              <a:lumMod val="85000"/>
            </a:schemeClr>
          </a:solidFill>
          <a:ln>
            <a:solidFill>
              <a:schemeClr val="tx1"/>
            </a:solidFill>
          </a:ln>
        </p:spPr>
        <p:txBody>
          <a:bodyPr wrap="square" rtlCol="0">
            <a:spAutoFit/>
          </a:bodyPr>
          <a:lstStyle/>
          <a:p>
            <a:pPr algn="ctr" defTabSz="685800"/>
            <a:r>
              <a:rPr lang="fr-FR" sz="2000" dirty="0" err="1">
                <a:solidFill>
                  <a:prstClr val="black"/>
                </a:solidFill>
                <a:latin typeface="Calibri" panose="020F0502020204030204"/>
              </a:rPr>
              <a:t>Human</a:t>
            </a:r>
            <a:r>
              <a:rPr lang="fr-FR" sz="2000" dirty="0">
                <a:solidFill>
                  <a:prstClr val="black"/>
                </a:solidFill>
                <a:latin typeface="Calibri" panose="020F0502020204030204"/>
              </a:rPr>
              <a:t> </a:t>
            </a:r>
            <a:r>
              <a:rPr lang="fr-FR" sz="2000" dirty="0" err="1">
                <a:solidFill>
                  <a:prstClr val="black"/>
                </a:solidFill>
                <a:latin typeface="Calibri" panose="020F0502020204030204"/>
              </a:rPr>
              <a:t>exposure</a:t>
            </a:r>
            <a:endParaRPr lang="fr-FR" sz="2000" dirty="0">
              <a:solidFill>
                <a:prstClr val="black"/>
              </a:solidFill>
              <a:latin typeface="Calibri" panose="020F0502020204030204"/>
            </a:endParaRPr>
          </a:p>
        </p:txBody>
      </p:sp>
      <p:sp>
        <p:nvSpPr>
          <p:cNvPr id="32" name="ZoneTexte 31"/>
          <p:cNvSpPr txBox="1"/>
          <p:nvPr/>
        </p:nvSpPr>
        <p:spPr>
          <a:xfrm>
            <a:off x="6064437" y="1948876"/>
            <a:ext cx="1181120" cy="415498"/>
          </a:xfrm>
          <a:prstGeom prst="rect">
            <a:avLst/>
          </a:prstGeom>
          <a:solidFill>
            <a:schemeClr val="accent3">
              <a:lumMod val="40000"/>
              <a:lumOff val="60000"/>
            </a:schemeClr>
          </a:solidFill>
          <a:ln>
            <a:solidFill>
              <a:srgbClr val="3C3C3C"/>
            </a:solidFill>
          </a:ln>
        </p:spPr>
        <p:txBody>
          <a:bodyPr wrap="square" rtlCol="0">
            <a:spAutoFit/>
          </a:bodyPr>
          <a:lstStyle/>
          <a:p>
            <a:pPr algn="ctr" defTabSz="685800"/>
            <a:r>
              <a:rPr lang="fr-FR" sz="1050" dirty="0" err="1">
                <a:latin typeface="Calibri" panose="020F0502020204030204"/>
              </a:rPr>
              <a:t>Fresh</a:t>
            </a:r>
            <a:r>
              <a:rPr lang="fr-FR" sz="1050" dirty="0">
                <a:latin typeface="Calibri" panose="020F0502020204030204"/>
              </a:rPr>
              <a:t> </a:t>
            </a:r>
            <a:r>
              <a:rPr lang="fr-FR" sz="1050" dirty="0" err="1">
                <a:latin typeface="Calibri" panose="020F0502020204030204"/>
              </a:rPr>
              <a:t>produce</a:t>
            </a:r>
            <a:r>
              <a:rPr lang="fr-FR" sz="1050" dirty="0">
                <a:latin typeface="Calibri" panose="020F0502020204030204"/>
              </a:rPr>
              <a:t> </a:t>
            </a:r>
            <a:r>
              <a:rPr lang="fr-FR" sz="1050" dirty="0" err="1">
                <a:latin typeface="Calibri" panose="020F0502020204030204"/>
              </a:rPr>
              <a:t>consumption</a:t>
            </a:r>
            <a:endParaRPr lang="fr-FR" sz="1050" dirty="0">
              <a:latin typeface="Calibri" panose="020F0502020204030204"/>
            </a:endParaRPr>
          </a:p>
        </p:txBody>
      </p:sp>
      <p:sp>
        <p:nvSpPr>
          <p:cNvPr id="33" name="ZoneTexte 32"/>
          <p:cNvSpPr txBox="1"/>
          <p:nvPr/>
        </p:nvSpPr>
        <p:spPr>
          <a:xfrm>
            <a:off x="6051602" y="3803211"/>
            <a:ext cx="1197883" cy="415498"/>
          </a:xfrm>
          <a:prstGeom prst="rect">
            <a:avLst/>
          </a:prstGeom>
          <a:solidFill>
            <a:schemeClr val="accent3">
              <a:lumMod val="40000"/>
              <a:lumOff val="60000"/>
            </a:schemeClr>
          </a:solidFill>
          <a:ln>
            <a:solidFill>
              <a:schemeClr val="tx1">
                <a:lumMod val="85000"/>
                <a:lumOff val="15000"/>
              </a:schemeClr>
            </a:solidFill>
          </a:ln>
        </p:spPr>
        <p:txBody>
          <a:bodyPr wrap="square" rtlCol="0">
            <a:spAutoFit/>
          </a:bodyPr>
          <a:lstStyle/>
          <a:p>
            <a:pPr algn="ctr" defTabSz="685800"/>
            <a:r>
              <a:rPr lang="fr-FR" sz="1050" dirty="0">
                <a:latin typeface="Calibri" panose="020F0502020204030204"/>
              </a:rPr>
              <a:t>Occupational exposure</a:t>
            </a:r>
          </a:p>
        </p:txBody>
      </p:sp>
      <p:sp>
        <p:nvSpPr>
          <p:cNvPr id="34" name="ZoneTexte 33"/>
          <p:cNvSpPr txBox="1"/>
          <p:nvPr/>
        </p:nvSpPr>
        <p:spPr>
          <a:xfrm>
            <a:off x="3986620" y="1182833"/>
            <a:ext cx="1062115" cy="253916"/>
          </a:xfrm>
          <a:prstGeom prst="rect">
            <a:avLst/>
          </a:prstGeom>
          <a:solidFill>
            <a:schemeClr val="bg1"/>
          </a:solidFill>
          <a:ln>
            <a:solidFill>
              <a:schemeClr val="tx1"/>
            </a:solidFill>
          </a:ln>
        </p:spPr>
        <p:txBody>
          <a:bodyPr wrap="square" rtlCol="0">
            <a:spAutoFit/>
          </a:bodyPr>
          <a:lstStyle/>
          <a:p>
            <a:pPr algn="ctr" defTabSz="685800"/>
            <a:r>
              <a:rPr lang="fr-FR" sz="1050" dirty="0">
                <a:solidFill>
                  <a:prstClr val="black"/>
                </a:solidFill>
                <a:latin typeface="Calibri" panose="020F0502020204030204"/>
              </a:rPr>
              <a:t>Surface water</a:t>
            </a:r>
          </a:p>
        </p:txBody>
      </p:sp>
      <p:sp>
        <p:nvSpPr>
          <p:cNvPr id="35" name="ZoneTexte 34"/>
          <p:cNvSpPr txBox="1"/>
          <p:nvPr/>
        </p:nvSpPr>
        <p:spPr>
          <a:xfrm>
            <a:off x="6052567" y="1108093"/>
            <a:ext cx="1193455" cy="415498"/>
          </a:xfrm>
          <a:prstGeom prst="rect">
            <a:avLst/>
          </a:prstGeom>
          <a:solidFill>
            <a:schemeClr val="accent3">
              <a:lumMod val="40000"/>
              <a:lumOff val="60000"/>
            </a:schemeClr>
          </a:solidFill>
          <a:ln>
            <a:solidFill>
              <a:schemeClr val="tx1"/>
            </a:solidFill>
          </a:ln>
        </p:spPr>
        <p:txBody>
          <a:bodyPr wrap="square" rtlCol="0">
            <a:spAutoFit/>
          </a:bodyPr>
          <a:lstStyle/>
          <a:p>
            <a:pPr algn="ctr" defTabSz="685800"/>
            <a:r>
              <a:rPr lang="fr-FR" sz="1050" dirty="0" err="1">
                <a:latin typeface="Calibri" panose="020F0502020204030204"/>
              </a:rPr>
              <a:t>Recreational</a:t>
            </a:r>
            <a:r>
              <a:rPr lang="fr-FR" sz="1050" dirty="0">
                <a:latin typeface="Calibri" panose="020F0502020204030204"/>
              </a:rPr>
              <a:t> </a:t>
            </a:r>
            <a:r>
              <a:rPr lang="fr-FR" sz="1050" dirty="0" err="1">
                <a:latin typeface="Calibri" panose="020F0502020204030204"/>
              </a:rPr>
              <a:t>exposure</a:t>
            </a:r>
            <a:endParaRPr lang="fr-FR" sz="1050" dirty="0">
              <a:latin typeface="Calibri" panose="020F0502020204030204"/>
            </a:endParaRPr>
          </a:p>
        </p:txBody>
      </p:sp>
      <p:cxnSp>
        <p:nvCxnSpPr>
          <p:cNvPr id="37" name="Connecteur droit avec flèche 36"/>
          <p:cNvCxnSpPr>
            <a:stCxn id="34" idx="3"/>
            <a:endCxn id="35" idx="1"/>
          </p:cNvCxnSpPr>
          <p:nvPr/>
        </p:nvCxnSpPr>
        <p:spPr>
          <a:xfrm>
            <a:off x="5048735" y="1309791"/>
            <a:ext cx="1003832" cy="60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355524" y="3421394"/>
            <a:ext cx="938239" cy="253916"/>
          </a:xfrm>
          <a:prstGeom prst="rect">
            <a:avLst/>
          </a:prstGeom>
          <a:solidFill>
            <a:schemeClr val="accent4">
              <a:lumMod val="60000"/>
              <a:lumOff val="40000"/>
            </a:schemeClr>
          </a:solidFill>
        </p:spPr>
        <p:txBody>
          <a:bodyPr wrap="square" rtlCol="0">
            <a:spAutoFit/>
          </a:bodyPr>
          <a:lstStyle/>
          <a:p>
            <a:pPr defTabSz="685800"/>
            <a:r>
              <a:rPr lang="fr-FR" sz="1050" dirty="0" smtClean="0">
                <a:solidFill>
                  <a:prstClr val="black"/>
                </a:solidFill>
                <a:latin typeface="Calibri" panose="020F0502020204030204"/>
              </a:rPr>
              <a:t>Interventions</a:t>
            </a:r>
            <a:endParaRPr lang="fr-FR" sz="1050" dirty="0">
              <a:solidFill>
                <a:prstClr val="black"/>
              </a:solidFill>
              <a:latin typeface="Calibri" panose="020F0502020204030204"/>
            </a:endParaRPr>
          </a:p>
        </p:txBody>
      </p:sp>
      <p:sp>
        <p:nvSpPr>
          <p:cNvPr id="43" name="ZoneTexte 42"/>
          <p:cNvSpPr txBox="1"/>
          <p:nvPr/>
        </p:nvSpPr>
        <p:spPr>
          <a:xfrm>
            <a:off x="6056309" y="1572946"/>
            <a:ext cx="1181122" cy="253916"/>
          </a:xfrm>
          <a:prstGeom prst="rect">
            <a:avLst/>
          </a:prstGeom>
          <a:solidFill>
            <a:schemeClr val="accent3">
              <a:lumMod val="40000"/>
              <a:lumOff val="60000"/>
            </a:schemeClr>
          </a:solidFill>
          <a:ln>
            <a:solidFill>
              <a:srgbClr val="262626"/>
            </a:solidFill>
          </a:ln>
        </p:spPr>
        <p:txBody>
          <a:bodyPr wrap="square" rtlCol="0">
            <a:spAutoFit/>
          </a:bodyPr>
          <a:lstStyle>
            <a:defPPr>
              <a:defRPr lang="fr-FR"/>
            </a:defPPr>
            <a:lvl1pPr algn="ctr">
              <a:defRPr sz="1600"/>
            </a:lvl1pPr>
          </a:lstStyle>
          <a:p>
            <a:pPr defTabSz="685800"/>
            <a:r>
              <a:rPr lang="fr-FR" sz="1050" dirty="0" err="1">
                <a:latin typeface="Calibri" panose="020F0502020204030204"/>
              </a:rPr>
              <a:t>Drinking</a:t>
            </a:r>
            <a:r>
              <a:rPr lang="fr-FR" sz="1050" dirty="0">
                <a:latin typeface="Calibri" panose="020F0502020204030204"/>
              </a:rPr>
              <a:t> water</a:t>
            </a:r>
          </a:p>
        </p:txBody>
      </p:sp>
      <p:cxnSp>
        <p:nvCxnSpPr>
          <p:cNvPr id="44" name="Connecteur en angle 43"/>
          <p:cNvCxnSpPr>
            <a:stCxn id="34" idx="2"/>
            <a:endCxn id="43" idx="1"/>
          </p:cNvCxnSpPr>
          <p:nvPr/>
        </p:nvCxnSpPr>
        <p:spPr>
          <a:xfrm rot="16200000" flipH="1">
            <a:off x="5155416" y="799010"/>
            <a:ext cx="263155" cy="153863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a:stCxn id="25" idx="3"/>
            <a:endCxn id="34" idx="1"/>
          </p:cNvCxnSpPr>
          <p:nvPr/>
        </p:nvCxnSpPr>
        <p:spPr>
          <a:xfrm flipV="1">
            <a:off x="2841649" y="1309791"/>
            <a:ext cx="1144971" cy="3901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2012212" y="3059209"/>
            <a:ext cx="832757" cy="253916"/>
          </a:xfrm>
          <a:prstGeom prst="rect">
            <a:avLst/>
          </a:prstGeom>
          <a:solidFill>
            <a:schemeClr val="bg1"/>
          </a:solidFill>
          <a:ln>
            <a:solidFill>
              <a:schemeClr val="tx1"/>
            </a:solidFill>
          </a:ln>
        </p:spPr>
        <p:txBody>
          <a:bodyPr wrap="square" rtlCol="0">
            <a:spAutoFit/>
          </a:bodyPr>
          <a:lstStyle/>
          <a:p>
            <a:pPr algn="ctr" defTabSz="685800"/>
            <a:r>
              <a:rPr lang="fr-FR" sz="1050" dirty="0">
                <a:solidFill>
                  <a:prstClr val="black"/>
                </a:solidFill>
                <a:latin typeface="Calibri" panose="020F0502020204030204"/>
              </a:rPr>
              <a:t>Slaughter</a:t>
            </a:r>
          </a:p>
        </p:txBody>
      </p:sp>
      <p:sp>
        <p:nvSpPr>
          <p:cNvPr id="47" name="ZoneTexte 46"/>
          <p:cNvSpPr txBox="1"/>
          <p:nvPr/>
        </p:nvSpPr>
        <p:spPr>
          <a:xfrm>
            <a:off x="3182136" y="3063148"/>
            <a:ext cx="1166632" cy="253916"/>
          </a:xfrm>
          <a:prstGeom prst="rect">
            <a:avLst/>
          </a:prstGeom>
          <a:solidFill>
            <a:schemeClr val="bg1"/>
          </a:solidFill>
          <a:ln>
            <a:solidFill>
              <a:schemeClr val="tx1"/>
            </a:solidFill>
          </a:ln>
        </p:spPr>
        <p:txBody>
          <a:bodyPr wrap="square" rtlCol="0">
            <a:spAutoFit/>
          </a:bodyPr>
          <a:lstStyle/>
          <a:p>
            <a:pPr algn="ctr" defTabSz="685800"/>
            <a:r>
              <a:rPr lang="fr-FR" sz="1050" dirty="0" smtClean="0">
                <a:solidFill>
                  <a:prstClr val="black"/>
                </a:solidFill>
                <a:latin typeface="Calibri" panose="020F0502020204030204"/>
              </a:rPr>
              <a:t>Processing</a:t>
            </a:r>
            <a:endParaRPr lang="fr-FR" sz="1050" dirty="0">
              <a:solidFill>
                <a:prstClr val="black"/>
              </a:solidFill>
              <a:latin typeface="Calibri" panose="020F0502020204030204"/>
            </a:endParaRPr>
          </a:p>
        </p:txBody>
      </p:sp>
      <p:sp>
        <p:nvSpPr>
          <p:cNvPr id="48" name="ZoneTexte 47"/>
          <p:cNvSpPr txBox="1"/>
          <p:nvPr/>
        </p:nvSpPr>
        <p:spPr>
          <a:xfrm>
            <a:off x="4656387" y="2986625"/>
            <a:ext cx="1061387" cy="415498"/>
          </a:xfrm>
          <a:prstGeom prst="rect">
            <a:avLst/>
          </a:prstGeom>
          <a:solidFill>
            <a:schemeClr val="bg1"/>
          </a:solidFill>
          <a:ln>
            <a:solidFill>
              <a:srgbClr val="262626"/>
            </a:solidFill>
          </a:ln>
        </p:spPr>
        <p:txBody>
          <a:bodyPr wrap="square" rtlCol="0">
            <a:spAutoFit/>
          </a:bodyPr>
          <a:lstStyle/>
          <a:p>
            <a:pPr algn="ctr" defTabSz="685800"/>
            <a:r>
              <a:rPr lang="fr-FR" sz="1050" dirty="0">
                <a:solidFill>
                  <a:prstClr val="black"/>
                </a:solidFill>
                <a:latin typeface="Calibri" panose="020F0502020204030204"/>
              </a:rPr>
              <a:t>Home preparation</a:t>
            </a:r>
          </a:p>
        </p:txBody>
      </p:sp>
      <p:sp>
        <p:nvSpPr>
          <p:cNvPr id="49" name="ZoneTexte 48"/>
          <p:cNvSpPr txBox="1"/>
          <p:nvPr/>
        </p:nvSpPr>
        <p:spPr>
          <a:xfrm>
            <a:off x="6035859" y="2969020"/>
            <a:ext cx="1216420" cy="415498"/>
          </a:xfrm>
          <a:prstGeom prst="rect">
            <a:avLst/>
          </a:prstGeom>
          <a:solidFill>
            <a:schemeClr val="accent3">
              <a:lumMod val="40000"/>
              <a:lumOff val="60000"/>
            </a:schemeClr>
          </a:solidFill>
          <a:ln>
            <a:solidFill>
              <a:schemeClr val="tx1"/>
            </a:solidFill>
          </a:ln>
        </p:spPr>
        <p:txBody>
          <a:bodyPr wrap="square" rtlCol="0">
            <a:spAutoFit/>
          </a:bodyPr>
          <a:lstStyle/>
          <a:p>
            <a:pPr algn="ctr" defTabSz="685800"/>
            <a:r>
              <a:rPr lang="fr-FR" sz="1050" dirty="0">
                <a:latin typeface="Calibri" panose="020F0502020204030204"/>
              </a:rPr>
              <a:t>Chicken meat consumption</a:t>
            </a:r>
          </a:p>
        </p:txBody>
      </p:sp>
      <p:cxnSp>
        <p:nvCxnSpPr>
          <p:cNvPr id="50" name="Connecteur droit avec flèche 49"/>
          <p:cNvCxnSpPr>
            <a:stCxn id="26" idx="3"/>
            <a:endCxn id="32" idx="1"/>
          </p:cNvCxnSpPr>
          <p:nvPr/>
        </p:nvCxnSpPr>
        <p:spPr>
          <a:xfrm flipV="1">
            <a:off x="5033634" y="2156625"/>
            <a:ext cx="1030803" cy="69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a:stCxn id="24" idx="3"/>
            <a:endCxn id="21" idx="1"/>
          </p:cNvCxnSpPr>
          <p:nvPr/>
        </p:nvCxnSpPr>
        <p:spPr>
          <a:xfrm>
            <a:off x="1241023" y="3042204"/>
            <a:ext cx="435524" cy="8136"/>
          </a:xfrm>
          <a:prstGeom prst="straightConnector1">
            <a:avLst/>
          </a:prstGeom>
          <a:ln>
            <a:solidFill>
              <a:srgbClr val="262626"/>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a:stCxn id="47" idx="3"/>
            <a:endCxn id="48" idx="1"/>
          </p:cNvCxnSpPr>
          <p:nvPr/>
        </p:nvCxnSpPr>
        <p:spPr>
          <a:xfrm>
            <a:off x="4348768" y="3190106"/>
            <a:ext cx="307619" cy="4268"/>
          </a:xfrm>
          <a:prstGeom prst="straightConnector1">
            <a:avLst/>
          </a:prstGeom>
          <a:ln>
            <a:solidFill>
              <a:srgbClr val="262626"/>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a:endCxn id="49" idx="1"/>
          </p:cNvCxnSpPr>
          <p:nvPr/>
        </p:nvCxnSpPr>
        <p:spPr>
          <a:xfrm flipV="1">
            <a:off x="5709372" y="3176769"/>
            <a:ext cx="326487" cy="4044"/>
          </a:xfrm>
          <a:prstGeom prst="straightConnector1">
            <a:avLst/>
          </a:prstGeom>
          <a:ln>
            <a:solidFill>
              <a:srgbClr val="262626"/>
            </a:solidFill>
            <a:tailEnd type="triangle"/>
          </a:ln>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a:off x="1647131" y="952587"/>
            <a:ext cx="2141178" cy="338554"/>
          </a:xfrm>
          <a:prstGeom prst="rect">
            <a:avLst/>
          </a:prstGeom>
          <a:noFill/>
        </p:spPr>
        <p:txBody>
          <a:bodyPr wrap="square" rtlCol="0">
            <a:spAutoFit/>
          </a:bodyPr>
          <a:lstStyle/>
          <a:p>
            <a:pPr defTabSz="685800"/>
            <a:r>
              <a:rPr lang="fr-FR" sz="1600" dirty="0">
                <a:solidFill>
                  <a:schemeClr val="accent3"/>
                </a:solidFill>
                <a:latin typeface="Calibri" panose="020F0502020204030204"/>
              </a:rPr>
              <a:t>Environmental module</a:t>
            </a:r>
          </a:p>
        </p:txBody>
      </p:sp>
      <p:sp>
        <p:nvSpPr>
          <p:cNvPr id="55" name="ZoneTexte 54"/>
          <p:cNvSpPr txBox="1"/>
          <p:nvPr/>
        </p:nvSpPr>
        <p:spPr>
          <a:xfrm>
            <a:off x="1657402" y="2577793"/>
            <a:ext cx="1901217" cy="338554"/>
          </a:xfrm>
          <a:prstGeom prst="rect">
            <a:avLst/>
          </a:prstGeom>
          <a:noFill/>
        </p:spPr>
        <p:txBody>
          <a:bodyPr wrap="square" rtlCol="0">
            <a:spAutoFit/>
          </a:bodyPr>
          <a:lstStyle/>
          <a:p>
            <a:pPr defTabSz="685800"/>
            <a:r>
              <a:rPr lang="fr-FR" sz="1600" dirty="0">
                <a:solidFill>
                  <a:schemeClr val="accent3"/>
                </a:solidFill>
                <a:latin typeface="Calibri" panose="020F0502020204030204"/>
              </a:rPr>
              <a:t>Foodborne module</a:t>
            </a:r>
          </a:p>
        </p:txBody>
      </p:sp>
      <p:sp>
        <p:nvSpPr>
          <p:cNvPr id="56" name="ZoneTexte 55"/>
          <p:cNvSpPr txBox="1"/>
          <p:nvPr/>
        </p:nvSpPr>
        <p:spPr>
          <a:xfrm>
            <a:off x="1667769" y="3606374"/>
            <a:ext cx="2952328" cy="338554"/>
          </a:xfrm>
          <a:prstGeom prst="rect">
            <a:avLst/>
          </a:prstGeom>
          <a:noFill/>
        </p:spPr>
        <p:txBody>
          <a:bodyPr wrap="square" rtlCol="0">
            <a:spAutoFit/>
          </a:bodyPr>
          <a:lstStyle/>
          <a:p>
            <a:pPr defTabSz="685800"/>
            <a:r>
              <a:rPr lang="fr-FR" sz="1600" dirty="0">
                <a:solidFill>
                  <a:schemeClr val="accent3"/>
                </a:solidFill>
                <a:latin typeface="Calibri" panose="020F0502020204030204"/>
              </a:rPr>
              <a:t>Occupational </a:t>
            </a:r>
            <a:r>
              <a:rPr lang="fr-FR" sz="1600" dirty="0" smtClean="0">
                <a:solidFill>
                  <a:schemeClr val="accent3"/>
                </a:solidFill>
                <a:latin typeface="Calibri" panose="020F0502020204030204"/>
              </a:rPr>
              <a:t>module</a:t>
            </a:r>
            <a:endParaRPr lang="fr-FR" sz="1600" dirty="0">
              <a:solidFill>
                <a:schemeClr val="accent3"/>
              </a:solidFill>
              <a:latin typeface="Calibri" panose="020F0502020204030204"/>
            </a:endParaRPr>
          </a:p>
        </p:txBody>
      </p:sp>
      <p:cxnSp>
        <p:nvCxnSpPr>
          <p:cNvPr id="57" name="Connecteur droit avec flèche 56"/>
          <p:cNvCxnSpPr>
            <a:stCxn id="46" idx="3"/>
            <a:endCxn id="47" idx="1"/>
          </p:cNvCxnSpPr>
          <p:nvPr/>
        </p:nvCxnSpPr>
        <p:spPr>
          <a:xfrm>
            <a:off x="2844969" y="3186167"/>
            <a:ext cx="337167" cy="3939"/>
          </a:xfrm>
          <a:prstGeom prst="straightConnector1">
            <a:avLst/>
          </a:prstGeom>
          <a:ln>
            <a:solidFill>
              <a:srgbClr val="262626"/>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Connecteur en angle 130"/>
          <p:cNvCxnSpPr>
            <a:stCxn id="24" idx="0"/>
            <a:endCxn id="22" idx="1"/>
          </p:cNvCxnSpPr>
          <p:nvPr/>
        </p:nvCxnSpPr>
        <p:spPr>
          <a:xfrm rot="5400000" flipH="1" flipV="1">
            <a:off x="734386" y="1816433"/>
            <a:ext cx="1023643" cy="84312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ZoneTexte 57"/>
          <p:cNvSpPr txBox="1"/>
          <p:nvPr/>
        </p:nvSpPr>
        <p:spPr>
          <a:xfrm>
            <a:off x="3620841" y="3884002"/>
            <a:ext cx="1166632" cy="253916"/>
          </a:xfrm>
          <a:prstGeom prst="rect">
            <a:avLst/>
          </a:prstGeom>
          <a:solidFill>
            <a:schemeClr val="bg1"/>
          </a:solidFill>
          <a:ln>
            <a:solidFill>
              <a:schemeClr val="tx1"/>
            </a:solidFill>
          </a:ln>
        </p:spPr>
        <p:txBody>
          <a:bodyPr wrap="square" rtlCol="0">
            <a:spAutoFit/>
          </a:bodyPr>
          <a:lstStyle/>
          <a:p>
            <a:pPr algn="ctr" defTabSz="685800"/>
            <a:r>
              <a:rPr lang="fr-FR" sz="1050" dirty="0" smtClean="0">
                <a:solidFill>
                  <a:prstClr val="black"/>
                </a:solidFill>
                <a:latin typeface="Calibri" panose="020F0502020204030204"/>
              </a:rPr>
              <a:t>Direct contact</a:t>
            </a:r>
            <a:endParaRPr lang="fr-FR" sz="1050" dirty="0">
              <a:solidFill>
                <a:prstClr val="black"/>
              </a:solidFill>
              <a:latin typeface="Calibri" panose="020F0502020204030204"/>
            </a:endParaRPr>
          </a:p>
        </p:txBody>
      </p:sp>
      <p:cxnSp>
        <p:nvCxnSpPr>
          <p:cNvPr id="59" name="Connecteur droit avec flèche 58"/>
          <p:cNvCxnSpPr>
            <a:stCxn id="58" idx="3"/>
            <a:endCxn id="33" idx="1"/>
          </p:cNvCxnSpPr>
          <p:nvPr/>
        </p:nvCxnSpPr>
        <p:spPr>
          <a:xfrm>
            <a:off x="4787473" y="4010960"/>
            <a:ext cx="1264129" cy="0"/>
          </a:xfrm>
          <a:prstGeom prst="straightConnector1">
            <a:avLst/>
          </a:prstGeom>
          <a:ln>
            <a:solidFill>
              <a:srgbClr val="262626"/>
            </a:solidFill>
            <a:tailEnd type="triangle"/>
          </a:ln>
        </p:spPr>
        <p:style>
          <a:lnRef idx="1">
            <a:schemeClr val="accent1"/>
          </a:lnRef>
          <a:fillRef idx="0">
            <a:schemeClr val="accent1"/>
          </a:fillRef>
          <a:effectRef idx="0">
            <a:schemeClr val="accent1"/>
          </a:effectRef>
          <a:fontRef idx="minor">
            <a:schemeClr val="tx1"/>
          </a:fontRef>
        </p:style>
      </p:cxnSp>
      <p:sp>
        <p:nvSpPr>
          <p:cNvPr id="40" name="Espace réservé du pied de page 4"/>
          <p:cNvSpPr>
            <a:spLocks noGrp="1"/>
          </p:cNvSpPr>
          <p:nvPr>
            <p:ph type="ftr" sz="quarter" idx="17"/>
          </p:nvPr>
        </p:nvSpPr>
        <p:spPr>
          <a:xfrm>
            <a:off x="308038" y="4653878"/>
            <a:ext cx="3086100" cy="211622"/>
          </a:xfrm>
        </p:spPr>
        <p:txBody>
          <a:bodyPr/>
          <a:lstStyle/>
          <a:p>
            <a:r>
              <a:rPr lang="fr-FR" dirty="0" err="1"/>
              <a:t>ModStatSAP</a:t>
            </a:r>
            <a:r>
              <a:rPr lang="fr-FR" dirty="0"/>
              <a:t> Paris 2024</a:t>
            </a:r>
          </a:p>
        </p:txBody>
      </p:sp>
      <p:sp>
        <p:nvSpPr>
          <p:cNvPr id="39" name="ZoneTexte 38"/>
          <p:cNvSpPr txBox="1"/>
          <p:nvPr/>
        </p:nvSpPr>
        <p:spPr>
          <a:xfrm>
            <a:off x="1971165" y="1989816"/>
            <a:ext cx="938239" cy="253916"/>
          </a:xfrm>
          <a:prstGeom prst="rect">
            <a:avLst/>
          </a:prstGeom>
          <a:solidFill>
            <a:schemeClr val="accent4">
              <a:lumMod val="60000"/>
              <a:lumOff val="40000"/>
            </a:schemeClr>
          </a:solidFill>
        </p:spPr>
        <p:txBody>
          <a:bodyPr wrap="square" rtlCol="0">
            <a:spAutoFit/>
          </a:bodyPr>
          <a:lstStyle/>
          <a:p>
            <a:pPr defTabSz="685800"/>
            <a:r>
              <a:rPr lang="fr-FR" sz="1050" dirty="0" smtClean="0">
                <a:solidFill>
                  <a:prstClr val="black"/>
                </a:solidFill>
                <a:latin typeface="Calibri" panose="020F0502020204030204"/>
              </a:rPr>
              <a:t>Interventions</a:t>
            </a:r>
            <a:endParaRPr lang="fr-FR" sz="1050" dirty="0">
              <a:solidFill>
                <a:prstClr val="black"/>
              </a:solidFill>
              <a:latin typeface="Calibri" panose="020F0502020204030204"/>
            </a:endParaRPr>
          </a:p>
        </p:txBody>
      </p:sp>
    </p:spTree>
    <p:extLst>
      <p:ext uri="{BB962C8B-B14F-4D97-AF65-F5344CB8AC3E}">
        <p14:creationId xmlns:p14="http://schemas.microsoft.com/office/powerpoint/2010/main" val="1566523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ED82FD38-7D6B-4DC8-9FB6-E36A2700EE57}"/>
              </a:ext>
            </a:extLst>
          </p:cNvPr>
          <p:cNvSpPr>
            <a:spLocks noGrp="1"/>
          </p:cNvSpPr>
          <p:nvPr>
            <p:ph type="title"/>
          </p:nvPr>
        </p:nvSpPr>
        <p:spPr/>
        <p:txBody>
          <a:bodyPr/>
          <a:lstStyle/>
          <a:p>
            <a:r>
              <a:rPr lang="fr-FR" dirty="0" smtClean="0"/>
              <a:t/>
            </a:r>
            <a:br>
              <a:rPr lang="fr-FR" dirty="0" smtClean="0"/>
            </a:br>
            <a:r>
              <a:rPr lang="fr-FR" dirty="0" smtClean="0"/>
              <a:t>Thank you for your attention !</a:t>
            </a:r>
            <a:br>
              <a:rPr lang="fr-FR" dirty="0" smtClean="0"/>
            </a:br>
            <a:r>
              <a:rPr lang="fr-FR" dirty="0"/>
              <a:t/>
            </a:r>
            <a:br>
              <a:rPr lang="fr-FR" dirty="0"/>
            </a:br>
            <a:r>
              <a:rPr lang="fr-FR" dirty="0" smtClean="0"/>
              <a:t/>
            </a:r>
            <a:br>
              <a:rPr lang="fr-FR" dirty="0" smtClean="0"/>
            </a:br>
            <a:endParaRPr lang="fr-FR" dirty="0"/>
          </a:p>
        </p:txBody>
      </p:sp>
      <p:sp>
        <p:nvSpPr>
          <p:cNvPr id="8" name="Espace réservé du numéro de diapositive 7">
            <a:extLst>
              <a:ext uri="{FF2B5EF4-FFF2-40B4-BE49-F238E27FC236}">
                <a16:creationId xmlns:a16="http://schemas.microsoft.com/office/drawing/2014/main" id="{36A3CAED-7BD3-49A9-8DC4-092E75A14F99}"/>
              </a:ext>
            </a:extLst>
          </p:cNvPr>
          <p:cNvSpPr>
            <a:spLocks noGrp="1"/>
          </p:cNvSpPr>
          <p:nvPr>
            <p:ph type="sldNum" sz="quarter" idx="19"/>
          </p:nvPr>
        </p:nvSpPr>
        <p:spPr/>
        <p:txBody>
          <a:bodyPr/>
          <a:lstStyle/>
          <a:p>
            <a:fld id="{733122C9-A0B9-462F-8757-0847AD287B63}" type="slidenum">
              <a:rPr lang="fr-FR" smtClean="0"/>
              <a:pPr/>
              <a:t>27</a:t>
            </a:fld>
            <a:endParaRPr lang="fr-FR" dirty="0"/>
          </a:p>
        </p:txBody>
      </p:sp>
      <p:sp>
        <p:nvSpPr>
          <p:cNvPr id="6" name="Espace réservé de la date 5">
            <a:extLst>
              <a:ext uri="{FF2B5EF4-FFF2-40B4-BE49-F238E27FC236}">
                <a16:creationId xmlns:a16="http://schemas.microsoft.com/office/drawing/2014/main" id="{AF124399-41E0-4D5B-A8C6-163AFA71A280}"/>
              </a:ext>
            </a:extLst>
          </p:cNvPr>
          <p:cNvSpPr>
            <a:spLocks noGrp="1"/>
          </p:cNvSpPr>
          <p:nvPr>
            <p:ph type="dt" sz="half" idx="17"/>
          </p:nvPr>
        </p:nvSpPr>
        <p:spPr>
          <a:xfrm>
            <a:off x="7699725" y="4659675"/>
            <a:ext cx="1170000" cy="211929"/>
          </a:xfrm>
        </p:spPr>
        <p:txBody>
          <a:bodyPr/>
          <a:lstStyle/>
          <a:p>
            <a:r>
              <a:rPr lang="fr-FR" cap="all" dirty="0" smtClean="0"/>
              <a:t>                  16/05/2024</a:t>
            </a:r>
            <a:endParaRPr lang="fr-FR" cap="all" dirty="0"/>
          </a:p>
          <a:p>
            <a:endParaRPr lang="fr-FR" dirty="0"/>
          </a:p>
        </p:txBody>
      </p:sp>
      <p:sp>
        <p:nvSpPr>
          <p:cNvPr id="10" name="ZoneTexte 9"/>
          <p:cNvSpPr txBox="1"/>
          <p:nvPr/>
        </p:nvSpPr>
        <p:spPr>
          <a:xfrm>
            <a:off x="683568" y="3147814"/>
            <a:ext cx="5220112" cy="369332"/>
          </a:xfrm>
          <a:prstGeom prst="rect">
            <a:avLst/>
          </a:prstGeom>
          <a:noFill/>
        </p:spPr>
        <p:txBody>
          <a:bodyPr wrap="square" rtlCol="0">
            <a:spAutoFit/>
          </a:bodyPr>
          <a:lstStyle/>
          <a:p>
            <a:r>
              <a:rPr lang="fr-FR" dirty="0" smtClean="0"/>
              <a:t>subhasish.basak@anses.fr</a:t>
            </a:r>
            <a:endParaRPr lang="fr-FR" dirty="0"/>
          </a:p>
        </p:txBody>
      </p:sp>
      <p:sp>
        <p:nvSpPr>
          <p:cNvPr id="7" name="Espace réservé du pied de page 4"/>
          <p:cNvSpPr>
            <a:spLocks noGrp="1"/>
          </p:cNvSpPr>
          <p:nvPr>
            <p:ph type="ftr" sz="quarter" idx="17"/>
          </p:nvPr>
        </p:nvSpPr>
        <p:spPr>
          <a:xfrm>
            <a:off x="308038" y="4653878"/>
            <a:ext cx="3086100" cy="211622"/>
          </a:xfrm>
        </p:spPr>
        <p:txBody>
          <a:bodyPr/>
          <a:lstStyle/>
          <a:p>
            <a:r>
              <a:rPr lang="fr-FR" dirty="0" err="1"/>
              <a:t>ModStatSAP</a:t>
            </a:r>
            <a:r>
              <a:rPr lang="fr-FR" dirty="0"/>
              <a:t> Paris 2024</a:t>
            </a:r>
          </a:p>
        </p:txBody>
      </p:sp>
    </p:spTree>
    <p:extLst>
      <p:ext uri="{BB962C8B-B14F-4D97-AF65-F5344CB8AC3E}">
        <p14:creationId xmlns:p14="http://schemas.microsoft.com/office/powerpoint/2010/main" val="592599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6"/>
          </p:nvPr>
        </p:nvSpPr>
        <p:spPr>
          <a:xfrm>
            <a:off x="7705813" y="4659675"/>
            <a:ext cx="1170000" cy="211929"/>
          </a:xfrm>
        </p:spPr>
        <p:txBody>
          <a:bodyPr/>
          <a:lstStyle/>
          <a:p>
            <a:pPr algn="r"/>
            <a:r>
              <a:rPr lang="fr-FR" cap="all" dirty="0" smtClean="0"/>
              <a:t>16/05/2024</a:t>
            </a:r>
            <a:endParaRPr lang="fr-FR" cap="all" dirty="0"/>
          </a:p>
          <a:p>
            <a:pPr algn="r"/>
            <a:endParaRPr lang="fr-FR" cap="all" dirty="0"/>
          </a:p>
        </p:txBody>
      </p:sp>
      <p:sp>
        <p:nvSpPr>
          <p:cNvPr id="2" name="Espace réservé du numéro de diapositive 1"/>
          <p:cNvSpPr>
            <a:spLocks noGrp="1"/>
          </p:cNvSpPr>
          <p:nvPr>
            <p:ph type="sldNum" sz="quarter" idx="18"/>
          </p:nvPr>
        </p:nvSpPr>
        <p:spPr/>
        <p:txBody>
          <a:bodyPr/>
          <a:lstStyle/>
          <a:p>
            <a:fld id="{733122C9-A0B9-462F-8757-0847AD287B63}" type="slidenum">
              <a:rPr lang="fr-FR" smtClean="0"/>
              <a:pPr/>
              <a:t>3</a:t>
            </a:fld>
            <a:endParaRPr lang="fr-FR" dirty="0"/>
          </a:p>
        </p:txBody>
      </p:sp>
      <p:sp>
        <p:nvSpPr>
          <p:cNvPr id="3" name="Titre 2"/>
          <p:cNvSpPr>
            <a:spLocks noGrp="1"/>
          </p:cNvSpPr>
          <p:nvPr>
            <p:ph type="title"/>
          </p:nvPr>
        </p:nvSpPr>
        <p:spPr>
          <a:xfrm>
            <a:off x="275431" y="254327"/>
            <a:ext cx="8157703" cy="636937"/>
          </a:xfrm>
        </p:spPr>
        <p:txBody>
          <a:bodyPr/>
          <a:lstStyle/>
          <a:p>
            <a:r>
              <a:rPr lang="fr-FR" sz="2800" dirty="0" smtClean="0"/>
              <a:t>JPIAMR project ENVIRE</a:t>
            </a:r>
            <a:endParaRPr lang="fr-FR" sz="2800" dirty="0"/>
          </a:p>
        </p:txBody>
      </p:sp>
      <p:sp>
        <p:nvSpPr>
          <p:cNvPr id="7" name="ZoneTexte 6"/>
          <p:cNvSpPr txBox="1"/>
          <p:nvPr/>
        </p:nvSpPr>
        <p:spPr>
          <a:xfrm>
            <a:off x="275431" y="1131590"/>
            <a:ext cx="8594294" cy="1754326"/>
          </a:xfrm>
          <a:prstGeom prst="rect">
            <a:avLst/>
          </a:prstGeom>
          <a:noFill/>
        </p:spPr>
        <p:txBody>
          <a:bodyPr wrap="square" rtlCol="0">
            <a:spAutoFit/>
          </a:bodyPr>
          <a:lstStyle/>
          <a:p>
            <a:pPr marL="285750" indent="-285750">
              <a:buFont typeface="Arial" panose="020B0604020202020204" pitchFamily="34" charset="0"/>
              <a:buChar char="•"/>
            </a:pPr>
            <a:endParaRPr lang="fr-FR" dirty="0"/>
          </a:p>
          <a:p>
            <a:pPr algn="ctr"/>
            <a:endParaRPr lang="fr-FR" dirty="0" smtClean="0"/>
          </a:p>
          <a:p>
            <a:pPr algn="ctr"/>
            <a:endParaRPr lang="fr-FR" i="1" dirty="0" smtClean="0">
              <a:solidFill>
                <a:schemeClr val="accent3"/>
              </a:solidFill>
            </a:endParaRPr>
          </a:p>
          <a:p>
            <a:pPr algn="ctr"/>
            <a:endParaRPr lang="fr-FR" i="1" dirty="0">
              <a:solidFill>
                <a:schemeClr val="accent3"/>
              </a:solidFill>
            </a:endParaRPr>
          </a:p>
          <a:p>
            <a:pPr algn="ctr"/>
            <a:endParaRPr lang="fr-FR" dirty="0"/>
          </a:p>
          <a:p>
            <a:pPr algn="ctr"/>
            <a:endParaRPr lang="fr-FR" dirty="0" smtClean="0"/>
          </a:p>
        </p:txBody>
      </p:sp>
      <p:sp>
        <p:nvSpPr>
          <p:cNvPr id="8" name="ZoneTexte 7"/>
          <p:cNvSpPr txBox="1"/>
          <p:nvPr/>
        </p:nvSpPr>
        <p:spPr>
          <a:xfrm>
            <a:off x="275431" y="1158165"/>
            <a:ext cx="8545041" cy="1477328"/>
          </a:xfrm>
          <a:prstGeom prst="rect">
            <a:avLst/>
          </a:prstGeom>
          <a:noFill/>
        </p:spPr>
        <p:txBody>
          <a:bodyPr wrap="square" rtlCol="0">
            <a:spAutoFit/>
          </a:bodyPr>
          <a:lstStyle/>
          <a:p>
            <a:pPr marL="285750" indent="-285750">
              <a:buFont typeface="Arial" panose="020B0604020202020204" pitchFamily="34" charset="0"/>
              <a:buChar char="•"/>
            </a:pPr>
            <a:r>
              <a:rPr lang="fr-FR" b="1" dirty="0" smtClean="0"/>
              <a:t>Objective</a:t>
            </a:r>
            <a:r>
              <a:rPr lang="fr-FR" dirty="0" smtClean="0"/>
              <a:t> </a:t>
            </a:r>
          </a:p>
          <a:p>
            <a:pPr lvl="1"/>
            <a:r>
              <a:rPr lang="en-US" dirty="0" smtClean="0"/>
              <a:t>Reduction </a:t>
            </a:r>
            <a:r>
              <a:rPr lang="en-US" dirty="0"/>
              <a:t>of the selection and the spread of </a:t>
            </a:r>
            <a:r>
              <a:rPr lang="en-US" dirty="0">
                <a:solidFill>
                  <a:srgbClr val="FF0000"/>
                </a:solidFill>
              </a:rPr>
              <a:t>antimicrobial resistance</a:t>
            </a:r>
            <a:r>
              <a:rPr lang="en-US" dirty="0"/>
              <a:t> </a:t>
            </a:r>
            <a:r>
              <a:rPr lang="en-US" dirty="0" smtClean="0"/>
              <a:t>(AMR) in </a:t>
            </a:r>
            <a:r>
              <a:rPr lang="en-US" dirty="0"/>
              <a:t>broiler chickens and from chicken farms to the environment, and ultimately to humans. </a:t>
            </a:r>
            <a:endParaRPr lang="fr-FR" dirty="0" smtClean="0"/>
          </a:p>
          <a:p>
            <a:pPr marL="285750" indent="-285750">
              <a:buFont typeface="Arial" panose="020B0604020202020204" pitchFamily="34" charset="0"/>
              <a:buChar char="•"/>
            </a:pPr>
            <a:endParaRPr lang="fr-FR" dirty="0" smtClean="0"/>
          </a:p>
        </p:txBody>
      </p:sp>
      <p:pic>
        <p:nvPicPr>
          <p:cNvPr id="9" name="Grafik 1"/>
          <p:cNvPicPr>
            <a:picLocks noChangeAspect="1"/>
          </p:cNvPicPr>
          <p:nvPr/>
        </p:nvPicPr>
        <p:blipFill>
          <a:blip r:embed="rId2"/>
          <a:stretch/>
        </p:blipFill>
        <p:spPr bwMode="auto">
          <a:xfrm>
            <a:off x="3931355" y="2910543"/>
            <a:ext cx="1328250" cy="1618875"/>
          </a:xfrm>
          <a:prstGeom prst="rect">
            <a:avLst/>
          </a:prstGeom>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7823" y="2649288"/>
            <a:ext cx="1040626" cy="884532"/>
          </a:xfrm>
          <a:prstGeom prst="rect">
            <a:avLst/>
          </a:prstGeom>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1830" y="2810960"/>
            <a:ext cx="1880416" cy="561187"/>
          </a:xfrm>
          <a:prstGeom prst="rect">
            <a:avLst/>
          </a:prstGeom>
        </p:spPr>
      </p:pic>
      <p:pic>
        <p:nvPicPr>
          <p:cNvPr id="17" name="Imag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8136" y="3478634"/>
            <a:ext cx="1583454" cy="1187591"/>
          </a:xfrm>
          <a:prstGeom prst="rect">
            <a:avLst/>
          </a:prstGeom>
        </p:spPr>
      </p:pic>
      <p:pic>
        <p:nvPicPr>
          <p:cNvPr id="18" name="Imag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749" y="3443945"/>
            <a:ext cx="1160499" cy="840562"/>
          </a:xfrm>
          <a:prstGeom prst="rect">
            <a:avLst/>
          </a:prstGeom>
        </p:spPr>
      </p:pic>
      <p:pic>
        <p:nvPicPr>
          <p:cNvPr id="19" name="Imag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5590" y="3493064"/>
            <a:ext cx="1308572" cy="1308572"/>
          </a:xfrm>
          <a:prstGeom prst="rect">
            <a:avLst/>
          </a:prstGeom>
        </p:spPr>
      </p:pic>
      <p:pic>
        <p:nvPicPr>
          <p:cNvPr id="15" name="Imag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3089" y="2678070"/>
            <a:ext cx="936128" cy="936128"/>
          </a:xfrm>
          <a:prstGeom prst="rect">
            <a:avLst/>
          </a:prstGeom>
        </p:spPr>
      </p:pic>
      <p:sp>
        <p:nvSpPr>
          <p:cNvPr id="16" name="Espace réservé du pied de page 4"/>
          <p:cNvSpPr>
            <a:spLocks noGrp="1"/>
          </p:cNvSpPr>
          <p:nvPr>
            <p:ph type="ftr" sz="quarter" idx="17"/>
          </p:nvPr>
        </p:nvSpPr>
        <p:spPr>
          <a:xfrm>
            <a:off x="308038" y="4653878"/>
            <a:ext cx="3086100" cy="211622"/>
          </a:xfrm>
        </p:spPr>
        <p:txBody>
          <a:bodyPr/>
          <a:lstStyle/>
          <a:p>
            <a:r>
              <a:rPr lang="fr-FR" dirty="0" err="1"/>
              <a:t>ModStatSAP</a:t>
            </a:r>
            <a:r>
              <a:rPr lang="fr-FR" dirty="0"/>
              <a:t> Paris 2024</a:t>
            </a:r>
          </a:p>
        </p:txBody>
      </p:sp>
      <p:sp>
        <p:nvSpPr>
          <p:cNvPr id="5" name="ZoneTexte 4"/>
          <p:cNvSpPr txBox="1"/>
          <p:nvPr/>
        </p:nvSpPr>
        <p:spPr>
          <a:xfrm>
            <a:off x="275408" y="2497013"/>
            <a:ext cx="2496369" cy="646331"/>
          </a:xfrm>
          <a:prstGeom prst="rect">
            <a:avLst/>
          </a:prstGeom>
          <a:noFill/>
        </p:spPr>
        <p:txBody>
          <a:bodyPr wrap="square" rtlCol="0">
            <a:spAutoFit/>
          </a:bodyPr>
          <a:lstStyle/>
          <a:p>
            <a:pPr marL="285750" indent="-285750">
              <a:buFont typeface="Arial" panose="020B0604020202020204" pitchFamily="34" charset="0"/>
              <a:buChar char="•"/>
            </a:pPr>
            <a:r>
              <a:rPr lang="fr-FR" b="1" dirty="0" err="1"/>
              <a:t>Partners</a:t>
            </a:r>
            <a:endParaRPr lang="fr-FR" b="1" dirty="0"/>
          </a:p>
          <a:p>
            <a:endParaRPr lang="fr-FR" dirty="0"/>
          </a:p>
        </p:txBody>
      </p:sp>
    </p:spTree>
    <p:extLst>
      <p:ext uri="{BB962C8B-B14F-4D97-AF65-F5344CB8AC3E}">
        <p14:creationId xmlns:p14="http://schemas.microsoft.com/office/powerpoint/2010/main" val="402634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8"/>
          </p:nvPr>
        </p:nvSpPr>
        <p:spPr/>
        <p:txBody>
          <a:bodyPr/>
          <a:lstStyle/>
          <a:p>
            <a:fld id="{733122C9-A0B9-462F-8757-0847AD287B63}" type="slidenum">
              <a:rPr lang="fr-FR" smtClean="0"/>
              <a:pPr/>
              <a:t>4</a:t>
            </a:fld>
            <a:endParaRPr lang="fr-FR" dirty="0"/>
          </a:p>
        </p:txBody>
      </p:sp>
      <p:sp>
        <p:nvSpPr>
          <p:cNvPr id="6" name="Titre 5"/>
          <p:cNvSpPr>
            <a:spLocks noGrp="1"/>
          </p:cNvSpPr>
          <p:nvPr>
            <p:ph type="title"/>
          </p:nvPr>
        </p:nvSpPr>
        <p:spPr/>
        <p:txBody>
          <a:bodyPr/>
          <a:lstStyle/>
          <a:p>
            <a:r>
              <a:rPr lang="fr-FR" sz="2800" dirty="0"/>
              <a:t>Articulation of Work Packages</a:t>
            </a:r>
          </a:p>
        </p:txBody>
      </p:sp>
      <p:pic>
        <p:nvPicPr>
          <p:cNvPr id="7" name="Grafik 9"/>
          <p:cNvPicPr/>
          <p:nvPr/>
        </p:nvPicPr>
        <p:blipFill>
          <a:blip r:embed="rId2">
            <a:extLst>
              <a:ext uri="{28A0092B-C50C-407E-A947-70E740481C1C}">
                <a14:useLocalDpi xmlns:a14="http://schemas.microsoft.com/office/drawing/2010/main" val="0"/>
              </a:ext>
            </a:extLst>
          </a:blip>
          <a:srcRect/>
          <a:stretch>
            <a:fillRect/>
          </a:stretch>
        </p:blipFill>
        <p:spPr bwMode="auto">
          <a:xfrm>
            <a:off x="1619672" y="987574"/>
            <a:ext cx="5456262" cy="3384376"/>
          </a:xfrm>
          <a:prstGeom prst="rect">
            <a:avLst/>
          </a:prstGeom>
          <a:noFill/>
        </p:spPr>
      </p:pic>
      <p:sp>
        <p:nvSpPr>
          <p:cNvPr id="9" name="Espace réservé de la date 3"/>
          <p:cNvSpPr>
            <a:spLocks noGrp="1"/>
          </p:cNvSpPr>
          <p:nvPr>
            <p:ph type="dt" sz="half" idx="16"/>
          </p:nvPr>
        </p:nvSpPr>
        <p:spPr>
          <a:xfrm>
            <a:off x="7699725" y="4659675"/>
            <a:ext cx="1170000" cy="211929"/>
          </a:xfrm>
        </p:spPr>
        <p:txBody>
          <a:bodyPr/>
          <a:lstStyle/>
          <a:p>
            <a:pPr algn="r"/>
            <a:r>
              <a:rPr lang="fr-FR" cap="all" dirty="0" smtClean="0"/>
              <a:t>16/05/2024</a:t>
            </a:r>
            <a:endParaRPr lang="fr-FR" cap="all" dirty="0"/>
          </a:p>
          <a:p>
            <a:pPr algn="r"/>
            <a:endParaRPr lang="fr-FR" cap="all" dirty="0"/>
          </a:p>
        </p:txBody>
      </p:sp>
      <p:sp>
        <p:nvSpPr>
          <p:cNvPr id="2" name="Rectangle 1"/>
          <p:cNvSpPr/>
          <p:nvPr/>
        </p:nvSpPr>
        <p:spPr>
          <a:xfrm>
            <a:off x="3491880" y="2355726"/>
            <a:ext cx="1728192" cy="1008112"/>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Espace réservé du pied de page 4"/>
          <p:cNvSpPr>
            <a:spLocks noGrp="1"/>
          </p:cNvSpPr>
          <p:nvPr>
            <p:ph type="ftr" sz="quarter" idx="17"/>
          </p:nvPr>
        </p:nvSpPr>
        <p:spPr>
          <a:xfrm>
            <a:off x="308038" y="4653878"/>
            <a:ext cx="3086100" cy="211622"/>
          </a:xfrm>
        </p:spPr>
        <p:txBody>
          <a:bodyPr/>
          <a:lstStyle/>
          <a:p>
            <a:r>
              <a:rPr lang="fr-FR" dirty="0" err="1"/>
              <a:t>ModStatSAP</a:t>
            </a:r>
            <a:r>
              <a:rPr lang="fr-FR" dirty="0"/>
              <a:t> Paris 2024</a:t>
            </a:r>
          </a:p>
        </p:txBody>
      </p:sp>
    </p:spTree>
    <p:extLst>
      <p:ext uri="{BB962C8B-B14F-4D97-AF65-F5344CB8AC3E}">
        <p14:creationId xmlns:p14="http://schemas.microsoft.com/office/powerpoint/2010/main" val="28447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6"/>
          </p:nvPr>
        </p:nvSpPr>
        <p:spPr/>
        <p:txBody>
          <a:bodyPr/>
          <a:lstStyle/>
          <a:p>
            <a:pPr algn="r"/>
            <a:r>
              <a:rPr lang="fr-FR" cap="all" dirty="0" smtClean="0"/>
              <a:t>16/05/2024</a:t>
            </a:r>
            <a:endParaRPr lang="fr-FR" cap="all" dirty="0"/>
          </a:p>
          <a:p>
            <a:pPr algn="r"/>
            <a:endParaRPr lang="fr-FR" cap="all" dirty="0"/>
          </a:p>
        </p:txBody>
      </p:sp>
      <p:sp>
        <p:nvSpPr>
          <p:cNvPr id="2" name="Espace réservé du numéro de diapositive 1"/>
          <p:cNvSpPr>
            <a:spLocks noGrp="1"/>
          </p:cNvSpPr>
          <p:nvPr>
            <p:ph type="sldNum" sz="quarter" idx="18"/>
          </p:nvPr>
        </p:nvSpPr>
        <p:spPr/>
        <p:txBody>
          <a:bodyPr/>
          <a:lstStyle/>
          <a:p>
            <a:fld id="{733122C9-A0B9-462F-8757-0847AD287B63}" type="slidenum">
              <a:rPr lang="fr-FR" smtClean="0"/>
              <a:pPr/>
              <a:t>5</a:t>
            </a:fld>
            <a:endParaRPr lang="fr-FR" dirty="0"/>
          </a:p>
        </p:txBody>
      </p:sp>
      <p:sp>
        <p:nvSpPr>
          <p:cNvPr id="3" name="Titre 2"/>
          <p:cNvSpPr>
            <a:spLocks noGrp="1"/>
          </p:cNvSpPr>
          <p:nvPr>
            <p:ph type="title"/>
          </p:nvPr>
        </p:nvSpPr>
        <p:spPr/>
        <p:txBody>
          <a:bodyPr/>
          <a:lstStyle/>
          <a:p>
            <a:r>
              <a:rPr lang="fr-FR" sz="3200" dirty="0" smtClean="0"/>
              <a:t>ENVIRE WP 3</a:t>
            </a:r>
            <a:endParaRPr lang="fr-FR" sz="3200" dirty="0"/>
          </a:p>
        </p:txBody>
      </p:sp>
      <p:sp>
        <p:nvSpPr>
          <p:cNvPr id="7" name="ZoneTexte 6"/>
          <p:cNvSpPr txBox="1"/>
          <p:nvPr/>
        </p:nvSpPr>
        <p:spPr>
          <a:xfrm>
            <a:off x="275431" y="941845"/>
            <a:ext cx="8594294" cy="3693319"/>
          </a:xfrm>
          <a:prstGeom prst="rect">
            <a:avLst/>
          </a:prstGeom>
          <a:noFill/>
        </p:spPr>
        <p:txBody>
          <a:bodyPr wrap="square" rtlCol="0">
            <a:spAutoFit/>
          </a:bodyPr>
          <a:lstStyle/>
          <a:p>
            <a:r>
              <a:rPr lang="fr-FR" b="1" dirty="0" smtClean="0"/>
              <a:t>Partners</a:t>
            </a:r>
            <a:endParaRPr lang="fr-FR" b="1" dirty="0"/>
          </a:p>
          <a:p>
            <a:pPr marL="742950" lvl="1" indent="-285750">
              <a:buFont typeface="Arial" panose="020B0604020202020204" pitchFamily="34" charset="0"/>
              <a:buChar char="•"/>
            </a:pPr>
            <a:r>
              <a:rPr lang="en-US" dirty="0" smtClean="0"/>
              <a:t>ANSES – Laboratoire de Lyon</a:t>
            </a:r>
          </a:p>
          <a:p>
            <a:pPr marL="742950" lvl="1" indent="-285750">
              <a:buFont typeface="Arial" panose="020B0604020202020204" pitchFamily="34" charset="0"/>
              <a:buChar char="•"/>
            </a:pPr>
            <a:r>
              <a:rPr lang="en-US" dirty="0" smtClean="0"/>
              <a:t>FU Berlin</a:t>
            </a:r>
          </a:p>
          <a:p>
            <a:endParaRPr lang="en-US" b="1" dirty="0" smtClean="0"/>
          </a:p>
          <a:p>
            <a:r>
              <a:rPr lang="en-US" b="1" dirty="0" smtClean="0"/>
              <a:t>Objectives</a:t>
            </a:r>
          </a:p>
          <a:p>
            <a:pPr marL="742950" lvl="1" indent="-285750">
              <a:buFont typeface="Arial" panose="020B0604020202020204" pitchFamily="34" charset="0"/>
              <a:buChar char="•"/>
            </a:pPr>
            <a:r>
              <a:rPr lang="en-US" dirty="0" smtClean="0"/>
              <a:t>Q</a:t>
            </a:r>
            <a:r>
              <a:rPr lang="en-US" dirty="0" smtClean="0">
                <a:solidFill>
                  <a:srgbClr val="FF0000"/>
                </a:solidFill>
              </a:rPr>
              <a:t>uantitative </a:t>
            </a:r>
            <a:r>
              <a:rPr lang="en-US" dirty="0" smtClean="0"/>
              <a:t>M</a:t>
            </a:r>
            <a:r>
              <a:rPr lang="en-US" dirty="0" smtClean="0">
                <a:solidFill>
                  <a:srgbClr val="FF0000"/>
                </a:solidFill>
              </a:rPr>
              <a:t>icrobial </a:t>
            </a:r>
            <a:r>
              <a:rPr lang="en-US" dirty="0" smtClean="0"/>
              <a:t>R</a:t>
            </a:r>
            <a:r>
              <a:rPr lang="en-US" dirty="0" smtClean="0">
                <a:solidFill>
                  <a:srgbClr val="FF0000"/>
                </a:solidFill>
              </a:rPr>
              <a:t>isk </a:t>
            </a:r>
            <a:r>
              <a:rPr lang="en-US" dirty="0" smtClean="0"/>
              <a:t>A</a:t>
            </a:r>
            <a:r>
              <a:rPr lang="en-US" dirty="0" smtClean="0">
                <a:solidFill>
                  <a:srgbClr val="FF0000"/>
                </a:solidFill>
              </a:rPr>
              <a:t>ssessment </a:t>
            </a:r>
            <a:r>
              <a:rPr lang="en-US" dirty="0" smtClean="0"/>
              <a:t>of AMR in broiler production</a:t>
            </a:r>
          </a:p>
          <a:p>
            <a:pPr marL="742950" lvl="1" indent="-285750">
              <a:buFont typeface="Arial" panose="020B0604020202020204" pitchFamily="34" charset="0"/>
              <a:buChar char="•"/>
            </a:pPr>
            <a:r>
              <a:rPr lang="en-US" dirty="0" smtClean="0"/>
              <a:t>Model </a:t>
            </a:r>
            <a:r>
              <a:rPr lang="en-US" dirty="0" smtClean="0">
                <a:solidFill>
                  <a:srgbClr val="0070C0"/>
                </a:solidFill>
              </a:rPr>
              <a:t>foodborne</a:t>
            </a:r>
            <a:r>
              <a:rPr lang="en-US" dirty="0" smtClean="0"/>
              <a:t>, </a:t>
            </a:r>
            <a:r>
              <a:rPr lang="en-US" dirty="0" smtClean="0">
                <a:solidFill>
                  <a:srgbClr val="0070C0"/>
                </a:solidFill>
              </a:rPr>
              <a:t>environmental</a:t>
            </a:r>
            <a:r>
              <a:rPr lang="en-US" dirty="0" smtClean="0"/>
              <a:t> and </a:t>
            </a:r>
            <a:r>
              <a:rPr lang="en-US" dirty="0" smtClean="0">
                <a:solidFill>
                  <a:srgbClr val="0070C0"/>
                </a:solidFill>
              </a:rPr>
              <a:t>occupational</a:t>
            </a:r>
            <a:r>
              <a:rPr lang="en-US" dirty="0" smtClean="0"/>
              <a:t> pathways</a:t>
            </a:r>
          </a:p>
          <a:p>
            <a:pPr marL="742950" lvl="1" indent="-285750">
              <a:buFont typeface="Arial" panose="020B0604020202020204" pitchFamily="34" charset="0"/>
              <a:buChar char="•"/>
            </a:pPr>
            <a:r>
              <a:rPr lang="en-US" dirty="0" smtClean="0"/>
              <a:t>Evaluate effects of different </a:t>
            </a:r>
            <a:r>
              <a:rPr lang="en-US" dirty="0" smtClean="0">
                <a:solidFill>
                  <a:srgbClr val="FF0000"/>
                </a:solidFill>
              </a:rPr>
              <a:t>interventions</a:t>
            </a:r>
            <a:endParaRPr lang="fr-FR" dirty="0">
              <a:solidFill>
                <a:srgbClr val="FF0000"/>
              </a:solidFill>
            </a:endParaRPr>
          </a:p>
          <a:p>
            <a:endParaRPr lang="fr-FR" dirty="0"/>
          </a:p>
          <a:p>
            <a:r>
              <a:rPr lang="fr-FR" b="1" dirty="0" smtClean="0"/>
              <a:t>Resistances considered</a:t>
            </a:r>
          </a:p>
          <a:p>
            <a:pPr marL="742950" lvl="1" indent="-285750">
              <a:buFont typeface="Arial" panose="020B0604020202020204" pitchFamily="34" charset="0"/>
              <a:buChar char="•"/>
            </a:pPr>
            <a:r>
              <a:rPr lang="fr-FR" dirty="0" smtClean="0"/>
              <a:t>Enterobacteriaceae </a:t>
            </a:r>
            <a:r>
              <a:rPr lang="fr-FR" dirty="0"/>
              <a:t>resistant to </a:t>
            </a:r>
            <a:r>
              <a:rPr lang="fr-FR" dirty="0" smtClean="0"/>
              <a:t>3rd- </a:t>
            </a:r>
            <a:r>
              <a:rPr lang="fr-FR" dirty="0"/>
              <a:t>and </a:t>
            </a:r>
            <a:r>
              <a:rPr lang="fr-FR" dirty="0" smtClean="0"/>
              <a:t>4th-generation </a:t>
            </a:r>
            <a:r>
              <a:rPr lang="fr-FR" dirty="0">
                <a:solidFill>
                  <a:srgbClr val="FF0000"/>
                </a:solidFill>
              </a:rPr>
              <a:t>cephalosporins</a:t>
            </a:r>
            <a:r>
              <a:rPr lang="fr-FR" dirty="0"/>
              <a:t> (ESBL-producing </a:t>
            </a:r>
            <a:r>
              <a:rPr lang="fr-FR" i="1" dirty="0"/>
              <a:t>E. coli</a:t>
            </a:r>
            <a:r>
              <a:rPr lang="fr-FR" dirty="0" smtClean="0"/>
              <a:t>)</a:t>
            </a:r>
          </a:p>
          <a:p>
            <a:pPr marL="742950" lvl="1" indent="-285750">
              <a:buFont typeface="Arial" panose="020B0604020202020204" pitchFamily="34" charset="0"/>
              <a:buChar char="•"/>
            </a:pPr>
            <a:r>
              <a:rPr lang="fr-FR" dirty="0" smtClean="0">
                <a:solidFill>
                  <a:srgbClr val="FF0000"/>
                </a:solidFill>
              </a:rPr>
              <a:t>Fluoroquinolones</a:t>
            </a:r>
            <a:r>
              <a:rPr lang="fr-FR" dirty="0" smtClean="0"/>
              <a:t> and </a:t>
            </a:r>
            <a:r>
              <a:rPr lang="fr-FR" dirty="0" smtClean="0">
                <a:solidFill>
                  <a:srgbClr val="FF0000"/>
                </a:solidFill>
              </a:rPr>
              <a:t>colistin</a:t>
            </a:r>
            <a:endParaRPr lang="fr-FR" dirty="0">
              <a:solidFill>
                <a:srgbClr val="FF0000"/>
              </a:solidFill>
            </a:endParaRPr>
          </a:p>
        </p:txBody>
      </p:sp>
      <p:sp>
        <p:nvSpPr>
          <p:cNvPr id="9" name="Espace réservé du pied de page 4"/>
          <p:cNvSpPr>
            <a:spLocks noGrp="1"/>
          </p:cNvSpPr>
          <p:nvPr>
            <p:ph type="ftr" sz="quarter" idx="17"/>
          </p:nvPr>
        </p:nvSpPr>
        <p:spPr>
          <a:xfrm>
            <a:off x="308038" y="4653878"/>
            <a:ext cx="3086100" cy="211622"/>
          </a:xfrm>
        </p:spPr>
        <p:txBody>
          <a:bodyPr/>
          <a:lstStyle/>
          <a:p>
            <a:r>
              <a:rPr lang="fr-FR" dirty="0" err="1"/>
              <a:t>ModStatSAP</a:t>
            </a:r>
            <a:r>
              <a:rPr lang="fr-FR" dirty="0"/>
              <a:t> Paris 2024</a:t>
            </a:r>
          </a:p>
        </p:txBody>
      </p:sp>
    </p:spTree>
    <p:extLst>
      <p:ext uri="{BB962C8B-B14F-4D97-AF65-F5344CB8AC3E}">
        <p14:creationId xmlns:p14="http://schemas.microsoft.com/office/powerpoint/2010/main" val="190899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6"/>
          </p:nvPr>
        </p:nvSpPr>
        <p:spPr/>
        <p:txBody>
          <a:bodyPr/>
          <a:lstStyle/>
          <a:p>
            <a:pPr algn="r"/>
            <a:r>
              <a:rPr lang="fr-FR" cap="all" dirty="0" smtClean="0"/>
              <a:t>16/05/2024</a:t>
            </a:r>
            <a:endParaRPr lang="fr-FR" cap="all" dirty="0"/>
          </a:p>
          <a:p>
            <a:pPr algn="r"/>
            <a:endParaRPr lang="fr-FR" cap="all" dirty="0"/>
          </a:p>
        </p:txBody>
      </p:sp>
      <p:sp>
        <p:nvSpPr>
          <p:cNvPr id="2" name="Espace réservé du numéro de diapositive 1"/>
          <p:cNvSpPr>
            <a:spLocks noGrp="1"/>
          </p:cNvSpPr>
          <p:nvPr>
            <p:ph type="sldNum" sz="quarter" idx="18"/>
          </p:nvPr>
        </p:nvSpPr>
        <p:spPr/>
        <p:txBody>
          <a:bodyPr/>
          <a:lstStyle/>
          <a:p>
            <a:fld id="{733122C9-A0B9-462F-8757-0847AD287B63}" type="slidenum">
              <a:rPr lang="fr-FR" smtClean="0"/>
              <a:pPr/>
              <a:t>6</a:t>
            </a:fld>
            <a:endParaRPr lang="fr-FR" dirty="0"/>
          </a:p>
        </p:txBody>
      </p:sp>
      <p:sp>
        <p:nvSpPr>
          <p:cNvPr id="3" name="Titre 2"/>
          <p:cNvSpPr>
            <a:spLocks noGrp="1"/>
          </p:cNvSpPr>
          <p:nvPr>
            <p:ph type="title"/>
          </p:nvPr>
        </p:nvSpPr>
        <p:spPr/>
        <p:txBody>
          <a:bodyPr/>
          <a:lstStyle/>
          <a:p>
            <a:r>
              <a:rPr lang="fr-FR" sz="3200" dirty="0" smtClean="0"/>
              <a:t>Content</a:t>
            </a:r>
            <a:endParaRPr lang="fr-FR" sz="3200" dirty="0"/>
          </a:p>
        </p:txBody>
      </p:sp>
      <p:sp>
        <p:nvSpPr>
          <p:cNvPr id="7" name="ZoneTexte 6"/>
          <p:cNvSpPr txBox="1"/>
          <p:nvPr/>
        </p:nvSpPr>
        <p:spPr>
          <a:xfrm>
            <a:off x="275431" y="941845"/>
            <a:ext cx="8594294" cy="3416320"/>
          </a:xfrm>
          <a:prstGeom prst="rect">
            <a:avLst/>
          </a:prstGeom>
          <a:noFill/>
        </p:spPr>
        <p:txBody>
          <a:bodyPr wrap="square" rtlCol="0">
            <a:spAutoFit/>
          </a:bodyPr>
          <a:lstStyle/>
          <a:p>
            <a:r>
              <a:rPr lang="fr-FR" b="1" dirty="0" smtClean="0">
                <a:solidFill>
                  <a:srgbClr val="5770BE"/>
                </a:solidFill>
              </a:rPr>
              <a:t>QMRA model</a:t>
            </a:r>
            <a:endParaRPr lang="fr-FR" b="1" dirty="0">
              <a:solidFill>
                <a:srgbClr val="5770BE"/>
              </a:solidFill>
            </a:endParaRPr>
          </a:p>
          <a:p>
            <a:pPr marL="742950" lvl="1" indent="-285750">
              <a:buFont typeface="Arial" panose="020B0604020202020204" pitchFamily="34" charset="0"/>
              <a:buChar char="•"/>
            </a:pPr>
            <a:r>
              <a:rPr lang="en-US" dirty="0" smtClean="0"/>
              <a:t>Joint work by FU </a:t>
            </a:r>
            <a:r>
              <a:rPr lang="en-US" dirty="0"/>
              <a:t>Berlin and ANSES Lyon</a:t>
            </a:r>
            <a:endParaRPr lang="en-US" dirty="0" smtClean="0"/>
          </a:p>
          <a:p>
            <a:pPr marL="742950" lvl="1" indent="-285750">
              <a:buFont typeface="Arial" panose="020B0604020202020204" pitchFamily="34" charset="0"/>
              <a:buChar char="•"/>
            </a:pPr>
            <a:r>
              <a:rPr lang="en-US" dirty="0" smtClean="0"/>
              <a:t>Objectives and pathways</a:t>
            </a:r>
          </a:p>
          <a:p>
            <a:pPr lvl="1"/>
            <a:endParaRPr lang="en-US" b="1" dirty="0" smtClean="0">
              <a:solidFill>
                <a:srgbClr val="5770BE"/>
              </a:solidFill>
            </a:endParaRPr>
          </a:p>
          <a:p>
            <a:r>
              <a:rPr lang="en-US" b="1" dirty="0" smtClean="0">
                <a:solidFill>
                  <a:srgbClr val="5770BE"/>
                </a:solidFill>
              </a:rPr>
              <a:t>Farm module</a:t>
            </a:r>
          </a:p>
          <a:p>
            <a:pPr marL="742950" lvl="1" indent="-285750">
              <a:buFont typeface="Arial" panose="020B0604020202020204" pitchFamily="34" charset="0"/>
              <a:buChar char="•"/>
            </a:pPr>
            <a:r>
              <a:rPr lang="fr-FR" dirty="0" smtClean="0"/>
              <a:t>Module implementation</a:t>
            </a:r>
          </a:p>
          <a:p>
            <a:pPr marL="742950" lvl="1" indent="-285750">
              <a:buFont typeface="Arial" panose="020B0604020202020204" pitchFamily="34" charset="0"/>
              <a:buChar char="•"/>
            </a:pPr>
            <a:r>
              <a:rPr lang="fr-FR" dirty="0" smtClean="0"/>
              <a:t>Functionalities &amp; priliminary results</a:t>
            </a:r>
            <a:endParaRPr lang="fr-FR" dirty="0"/>
          </a:p>
          <a:p>
            <a:endParaRPr lang="fr-FR" dirty="0"/>
          </a:p>
          <a:p>
            <a:r>
              <a:rPr lang="fr-FR" b="1" dirty="0" smtClean="0">
                <a:solidFill>
                  <a:srgbClr val="5770BE"/>
                </a:solidFill>
              </a:rPr>
              <a:t>Interventions</a:t>
            </a:r>
          </a:p>
          <a:p>
            <a:pPr marL="742950" lvl="1" indent="-285750">
              <a:buFont typeface="Arial" panose="020B0604020202020204" pitchFamily="34" charset="0"/>
              <a:buChar char="•"/>
            </a:pPr>
            <a:r>
              <a:rPr lang="fr-FR" dirty="0" smtClean="0"/>
              <a:t>Experiments by WP1 partners</a:t>
            </a:r>
          </a:p>
          <a:p>
            <a:pPr marL="742950" lvl="1" indent="-285750">
              <a:buFont typeface="Arial" panose="020B0604020202020204" pitchFamily="34" charset="0"/>
              <a:buChar char="•"/>
            </a:pPr>
            <a:r>
              <a:rPr lang="fr-FR" dirty="0" smtClean="0"/>
              <a:t>Data integration in QMRA model</a:t>
            </a:r>
          </a:p>
          <a:p>
            <a:pPr marL="742950" lvl="1" indent="-285750">
              <a:buFont typeface="Arial" panose="020B0604020202020204" pitchFamily="34" charset="0"/>
              <a:buChar char="•"/>
            </a:pPr>
            <a:endParaRPr lang="fr-FR" dirty="0" smtClean="0"/>
          </a:p>
        </p:txBody>
      </p:sp>
      <p:sp>
        <p:nvSpPr>
          <p:cNvPr id="9" name="Espace réservé du pied de page 4"/>
          <p:cNvSpPr>
            <a:spLocks noGrp="1"/>
          </p:cNvSpPr>
          <p:nvPr>
            <p:ph type="ftr" sz="quarter" idx="17"/>
          </p:nvPr>
        </p:nvSpPr>
        <p:spPr>
          <a:xfrm>
            <a:off x="308038" y="4653878"/>
            <a:ext cx="3086100" cy="211622"/>
          </a:xfrm>
        </p:spPr>
        <p:txBody>
          <a:bodyPr/>
          <a:lstStyle/>
          <a:p>
            <a:r>
              <a:rPr lang="fr-FR" dirty="0" err="1"/>
              <a:t>ModStatSAP</a:t>
            </a:r>
            <a:r>
              <a:rPr lang="fr-FR" dirty="0"/>
              <a:t> Paris 2024</a:t>
            </a:r>
          </a:p>
        </p:txBody>
      </p:sp>
    </p:spTree>
    <p:extLst>
      <p:ext uri="{BB962C8B-B14F-4D97-AF65-F5344CB8AC3E}">
        <p14:creationId xmlns:p14="http://schemas.microsoft.com/office/powerpoint/2010/main" val="376632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ED82FD38-7D6B-4DC8-9FB6-E36A2700EE57}"/>
              </a:ext>
            </a:extLst>
          </p:cNvPr>
          <p:cNvSpPr>
            <a:spLocks noGrp="1"/>
          </p:cNvSpPr>
          <p:nvPr>
            <p:ph type="title"/>
          </p:nvPr>
        </p:nvSpPr>
        <p:spPr>
          <a:xfrm>
            <a:off x="359999" y="738000"/>
            <a:ext cx="8424000" cy="4046400"/>
          </a:xfrm>
        </p:spPr>
        <p:txBody>
          <a:bodyPr/>
          <a:lstStyle/>
          <a:p>
            <a:r>
              <a:rPr lang="fr-FR" dirty="0"/>
              <a:t>1</a:t>
            </a:r>
            <a:r>
              <a:rPr lang="fr-FR" dirty="0" smtClean="0"/>
              <a:t> </a:t>
            </a:r>
            <a:r>
              <a:rPr lang="fr-FR" dirty="0"/>
              <a:t>— </a:t>
            </a:r>
            <a:r>
              <a:rPr lang="fr-FR" dirty="0" smtClean="0"/>
              <a:t>QMRA model</a:t>
            </a:r>
            <a:endParaRPr lang="fr-FR" dirty="0"/>
          </a:p>
        </p:txBody>
      </p:sp>
      <p:sp>
        <p:nvSpPr>
          <p:cNvPr id="8" name="Espace réservé du numéro de diapositive 7">
            <a:extLst>
              <a:ext uri="{FF2B5EF4-FFF2-40B4-BE49-F238E27FC236}">
                <a16:creationId xmlns:a16="http://schemas.microsoft.com/office/drawing/2014/main" id="{36A3CAED-7BD3-49A9-8DC4-092E75A14F99}"/>
              </a:ext>
            </a:extLst>
          </p:cNvPr>
          <p:cNvSpPr>
            <a:spLocks noGrp="1"/>
          </p:cNvSpPr>
          <p:nvPr>
            <p:ph type="sldNum" sz="quarter" idx="19"/>
          </p:nvPr>
        </p:nvSpPr>
        <p:spPr/>
        <p:txBody>
          <a:bodyPr/>
          <a:lstStyle/>
          <a:p>
            <a:fld id="{733122C9-A0B9-462F-8757-0847AD287B63}" type="slidenum">
              <a:rPr lang="fr-FR" smtClean="0"/>
              <a:pPr/>
              <a:t>7</a:t>
            </a:fld>
            <a:endParaRPr lang="fr-FR" dirty="0"/>
          </a:p>
        </p:txBody>
      </p:sp>
      <p:sp>
        <p:nvSpPr>
          <p:cNvPr id="11" name="Espace réservé de la date 3"/>
          <p:cNvSpPr>
            <a:spLocks noGrp="1"/>
          </p:cNvSpPr>
          <p:nvPr>
            <p:ph type="dt" sz="half" idx="4294967295"/>
          </p:nvPr>
        </p:nvSpPr>
        <p:spPr>
          <a:xfrm>
            <a:off x="7699725" y="4659675"/>
            <a:ext cx="1170000" cy="211929"/>
          </a:xfrm>
          <a:prstGeom prst="rect">
            <a:avLst/>
          </a:prstGeom>
        </p:spPr>
        <p:txBody>
          <a:bodyPr/>
          <a:lstStyle/>
          <a:p>
            <a:pPr algn="r"/>
            <a:r>
              <a:rPr lang="fr-FR" sz="800" cap="all" dirty="0" smtClean="0">
                <a:solidFill>
                  <a:schemeClr val="bg1"/>
                </a:solidFill>
              </a:rPr>
              <a:t>16/05/2024</a:t>
            </a:r>
            <a:endParaRPr lang="fr-FR" cap="all" dirty="0">
              <a:solidFill>
                <a:schemeClr val="bg1"/>
              </a:solidFill>
            </a:endParaRPr>
          </a:p>
          <a:p>
            <a:pPr algn="r"/>
            <a:endParaRPr lang="fr-FR" cap="all" dirty="0"/>
          </a:p>
        </p:txBody>
      </p:sp>
      <p:sp>
        <p:nvSpPr>
          <p:cNvPr id="6" name="Espace réservé du pied de page 4"/>
          <p:cNvSpPr>
            <a:spLocks noGrp="1"/>
          </p:cNvSpPr>
          <p:nvPr>
            <p:ph type="ftr" sz="quarter" idx="17"/>
          </p:nvPr>
        </p:nvSpPr>
        <p:spPr>
          <a:xfrm>
            <a:off x="308038" y="4653878"/>
            <a:ext cx="3086100" cy="211622"/>
          </a:xfrm>
        </p:spPr>
        <p:txBody>
          <a:bodyPr/>
          <a:lstStyle/>
          <a:p>
            <a:r>
              <a:rPr lang="fr-FR" dirty="0" err="1"/>
              <a:t>ModStatSAP</a:t>
            </a:r>
            <a:r>
              <a:rPr lang="fr-FR" dirty="0"/>
              <a:t> Paris 2024</a:t>
            </a:r>
          </a:p>
        </p:txBody>
      </p:sp>
    </p:spTree>
    <p:extLst>
      <p:ext uri="{BB962C8B-B14F-4D97-AF65-F5344CB8AC3E}">
        <p14:creationId xmlns:p14="http://schemas.microsoft.com/office/powerpoint/2010/main" val="2437624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6"/>
          </p:nvPr>
        </p:nvSpPr>
        <p:spPr/>
        <p:txBody>
          <a:bodyPr/>
          <a:lstStyle/>
          <a:p>
            <a:r>
              <a:rPr lang="fr-FR" cap="all" dirty="0"/>
              <a:t> </a:t>
            </a:r>
            <a:r>
              <a:rPr lang="fr-FR" cap="all" dirty="0" smtClean="0"/>
              <a:t>                 16/05/2024</a:t>
            </a:r>
            <a:endParaRPr lang="fr-FR" cap="all" dirty="0"/>
          </a:p>
        </p:txBody>
      </p:sp>
      <p:sp>
        <p:nvSpPr>
          <p:cNvPr id="2" name="Espace réservé du numéro de diapositive 1"/>
          <p:cNvSpPr>
            <a:spLocks noGrp="1"/>
          </p:cNvSpPr>
          <p:nvPr>
            <p:ph type="sldNum" sz="quarter" idx="18"/>
          </p:nvPr>
        </p:nvSpPr>
        <p:spPr/>
        <p:txBody>
          <a:bodyPr/>
          <a:lstStyle/>
          <a:p>
            <a:fld id="{733122C9-A0B9-462F-8757-0847AD287B63}" type="slidenum">
              <a:rPr lang="fr-FR" smtClean="0"/>
              <a:pPr/>
              <a:t>8</a:t>
            </a:fld>
            <a:endParaRPr lang="fr-FR" dirty="0"/>
          </a:p>
        </p:txBody>
      </p:sp>
      <p:sp>
        <p:nvSpPr>
          <p:cNvPr id="3" name="Titre 2"/>
          <p:cNvSpPr>
            <a:spLocks noGrp="1"/>
          </p:cNvSpPr>
          <p:nvPr>
            <p:ph type="title"/>
          </p:nvPr>
        </p:nvSpPr>
        <p:spPr>
          <a:xfrm>
            <a:off x="275431" y="254326"/>
            <a:ext cx="8157703" cy="636937"/>
          </a:xfrm>
        </p:spPr>
        <p:txBody>
          <a:bodyPr/>
          <a:lstStyle/>
          <a:p>
            <a:r>
              <a:rPr lang="fr-FR" sz="2800" dirty="0" smtClean="0"/>
              <a:t>What is QMRA?</a:t>
            </a:r>
            <a:endParaRPr lang="fr-FR" sz="2800" dirty="0"/>
          </a:p>
        </p:txBody>
      </p:sp>
      <p:sp>
        <p:nvSpPr>
          <p:cNvPr id="7" name="ZoneTexte 6"/>
          <p:cNvSpPr txBox="1"/>
          <p:nvPr/>
        </p:nvSpPr>
        <p:spPr>
          <a:xfrm>
            <a:off x="275431" y="1131590"/>
            <a:ext cx="8594294" cy="3416320"/>
          </a:xfrm>
          <a:prstGeom prst="rect">
            <a:avLst/>
          </a:prstGeom>
          <a:noFill/>
        </p:spPr>
        <p:txBody>
          <a:bodyPr wrap="square" rtlCol="0">
            <a:spAutoFit/>
          </a:bodyPr>
          <a:lstStyle/>
          <a:p>
            <a:pPr marL="285750" indent="-285750">
              <a:buFont typeface="Arial" panose="020B0604020202020204" pitchFamily="34" charset="0"/>
              <a:buChar char="•"/>
            </a:pPr>
            <a:r>
              <a:rPr lang="fr-FR" dirty="0" smtClean="0"/>
              <a:t>QMRA - Q</a:t>
            </a:r>
            <a:r>
              <a:rPr lang="fr-FR" dirty="0" smtClean="0">
                <a:solidFill>
                  <a:srgbClr val="5770BE"/>
                </a:solidFill>
              </a:rPr>
              <a:t>uantitative</a:t>
            </a:r>
            <a:r>
              <a:rPr lang="fr-FR" dirty="0" smtClean="0"/>
              <a:t> M</a:t>
            </a:r>
            <a:r>
              <a:rPr lang="fr-FR" dirty="0" smtClean="0">
                <a:solidFill>
                  <a:srgbClr val="5770BE"/>
                </a:solidFill>
              </a:rPr>
              <a:t>icrobial</a:t>
            </a:r>
            <a:r>
              <a:rPr lang="fr-FR" dirty="0" smtClean="0"/>
              <a:t> R</a:t>
            </a:r>
            <a:r>
              <a:rPr lang="fr-FR" dirty="0" smtClean="0">
                <a:solidFill>
                  <a:srgbClr val="5770BE"/>
                </a:solidFill>
              </a:rPr>
              <a:t>isk</a:t>
            </a:r>
            <a:r>
              <a:rPr lang="fr-FR" dirty="0" smtClean="0"/>
              <a:t> A</a:t>
            </a:r>
            <a:r>
              <a:rPr lang="fr-FR" dirty="0" smtClean="0">
                <a:solidFill>
                  <a:srgbClr val="5770BE"/>
                </a:solidFill>
              </a:rPr>
              <a:t>ssessment</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en-US" dirty="0"/>
              <a:t>Assessing the </a:t>
            </a:r>
            <a:r>
              <a:rPr lang="en-US" dirty="0" smtClean="0">
                <a:solidFill>
                  <a:srgbClr val="FF0000"/>
                </a:solidFill>
              </a:rPr>
              <a:t>risk</a:t>
            </a:r>
            <a:r>
              <a:rPr lang="en-US" dirty="0" smtClean="0"/>
              <a:t> </a:t>
            </a:r>
            <a:r>
              <a:rPr lang="en-US" dirty="0"/>
              <a:t>of antibiotic </a:t>
            </a:r>
            <a:r>
              <a:rPr lang="en-US" dirty="0">
                <a:solidFill>
                  <a:srgbClr val="00B050"/>
                </a:solidFill>
              </a:rPr>
              <a:t>resistance</a:t>
            </a:r>
            <a:r>
              <a:rPr lang="en-US" dirty="0"/>
              <a:t> </a:t>
            </a:r>
            <a:r>
              <a:rPr lang="en-US" dirty="0" smtClean="0"/>
              <a:t>transmission</a:t>
            </a:r>
          </a:p>
          <a:p>
            <a:endParaRPr lang="fr-FR" dirty="0"/>
          </a:p>
          <a:p>
            <a:pPr algn="ctr"/>
            <a:endParaRPr lang="fr-FR" dirty="0" smtClean="0"/>
          </a:p>
          <a:p>
            <a:pPr algn="ctr"/>
            <a:r>
              <a:rPr lang="en-US" dirty="0">
                <a:solidFill>
                  <a:srgbClr val="00B050"/>
                </a:solidFill>
              </a:rPr>
              <a:t>resistance</a:t>
            </a:r>
            <a:r>
              <a:rPr lang="en-US" dirty="0"/>
              <a:t> is transmitted by resistant bacteria</a:t>
            </a:r>
            <a:endParaRPr lang="fr-FR" i="1" dirty="0" smtClean="0">
              <a:solidFill>
                <a:schemeClr val="accent3"/>
              </a:solidFill>
            </a:endParaRPr>
          </a:p>
          <a:p>
            <a:pPr algn="ctr"/>
            <a:endParaRPr lang="fr-FR" i="1" dirty="0" smtClean="0">
              <a:solidFill>
                <a:schemeClr val="accent3"/>
              </a:solidFill>
            </a:endParaRPr>
          </a:p>
          <a:p>
            <a:pPr algn="ctr"/>
            <a:endParaRPr lang="fr-FR" i="1" dirty="0">
              <a:solidFill>
                <a:schemeClr val="accent3"/>
              </a:solidFill>
            </a:endParaRPr>
          </a:p>
          <a:p>
            <a:pPr algn="ctr"/>
            <a:r>
              <a:rPr lang="fr-FR" i="1" dirty="0">
                <a:solidFill>
                  <a:schemeClr val="accent3"/>
                </a:solidFill>
              </a:rPr>
              <a:t>E. coli </a:t>
            </a:r>
            <a:r>
              <a:rPr lang="fr-FR" dirty="0"/>
              <a:t>producing Extended-Spectrum </a:t>
            </a:r>
            <a:r>
              <a:rPr lang="fr-FR" dirty="0" smtClean="0"/>
              <a:t>Beta-Lactamases (ESBL) </a:t>
            </a:r>
            <a:endParaRPr lang="fr-FR" dirty="0"/>
          </a:p>
          <a:p>
            <a:pPr algn="ctr"/>
            <a:endParaRPr lang="fr-FR" dirty="0" smtClean="0"/>
          </a:p>
          <a:p>
            <a:pPr algn="ctr"/>
            <a:endParaRPr lang="fr-FR" dirty="0" smtClean="0"/>
          </a:p>
          <a:p>
            <a:pPr algn="ctr"/>
            <a:r>
              <a:rPr lang="fr-FR" dirty="0" smtClean="0"/>
              <a:t>Broiler chicken                                human</a:t>
            </a:r>
            <a:endParaRPr lang="fr-FR" dirty="0"/>
          </a:p>
        </p:txBody>
      </p:sp>
      <p:cxnSp>
        <p:nvCxnSpPr>
          <p:cNvPr id="12" name="Connecteur droit avec flèche 11"/>
          <p:cNvCxnSpPr/>
          <p:nvPr/>
        </p:nvCxnSpPr>
        <p:spPr>
          <a:xfrm>
            <a:off x="4191329" y="4340512"/>
            <a:ext cx="158417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ZoneTexte 13"/>
          <p:cNvSpPr txBox="1"/>
          <p:nvPr/>
        </p:nvSpPr>
        <p:spPr>
          <a:xfrm>
            <a:off x="4272100" y="3971180"/>
            <a:ext cx="1422634" cy="369332"/>
          </a:xfrm>
          <a:prstGeom prst="rect">
            <a:avLst/>
          </a:prstGeom>
          <a:noFill/>
        </p:spPr>
        <p:txBody>
          <a:bodyPr wrap="none" rtlCol="0">
            <a:spAutoFit/>
          </a:bodyPr>
          <a:lstStyle/>
          <a:p>
            <a:r>
              <a:rPr lang="fr-FR" dirty="0" smtClean="0">
                <a:solidFill>
                  <a:schemeClr val="accent3"/>
                </a:solidFill>
              </a:rPr>
              <a:t>ESBL </a:t>
            </a:r>
            <a:r>
              <a:rPr lang="fr-FR" i="1" dirty="0" smtClean="0">
                <a:solidFill>
                  <a:schemeClr val="accent3"/>
                </a:solidFill>
              </a:rPr>
              <a:t>E</a:t>
            </a:r>
            <a:r>
              <a:rPr lang="fr-FR" i="1" dirty="0">
                <a:solidFill>
                  <a:schemeClr val="accent3"/>
                </a:solidFill>
              </a:rPr>
              <a:t>. </a:t>
            </a:r>
            <a:r>
              <a:rPr lang="fr-FR" i="1" dirty="0" smtClean="0">
                <a:solidFill>
                  <a:schemeClr val="accent3"/>
                </a:solidFill>
              </a:rPr>
              <a:t>coli</a:t>
            </a:r>
            <a:endParaRPr lang="fr-FR" i="1" dirty="0">
              <a:solidFill>
                <a:schemeClr val="accent3"/>
              </a:solidFill>
            </a:endParaRPr>
          </a:p>
        </p:txBody>
      </p:sp>
      <p:sp>
        <p:nvSpPr>
          <p:cNvPr id="15" name="Rectangle à coins arrondis 14"/>
          <p:cNvSpPr/>
          <p:nvPr/>
        </p:nvSpPr>
        <p:spPr>
          <a:xfrm>
            <a:off x="1115616" y="2431643"/>
            <a:ext cx="6912768" cy="1368152"/>
          </a:xfrm>
          <a:prstGeom prst="roundRect">
            <a:avLst/>
          </a:prstGeom>
          <a:noFill/>
          <a:ln>
            <a:solidFill>
              <a:srgbClr val="3C3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Flèche vers le bas 15"/>
          <p:cNvSpPr/>
          <p:nvPr/>
        </p:nvSpPr>
        <p:spPr>
          <a:xfrm>
            <a:off x="4283968" y="2859782"/>
            <a:ext cx="288610" cy="504056"/>
          </a:xfrm>
          <a:prstGeom prst="downArrow">
            <a:avLst/>
          </a:prstGeom>
          <a:solidFill>
            <a:schemeClr val="bg1">
              <a:lumMod val="75000"/>
            </a:schemeClr>
          </a:solidFill>
          <a:ln>
            <a:solidFill>
              <a:srgbClr val="3C3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pied de page 4"/>
          <p:cNvSpPr>
            <a:spLocks noGrp="1"/>
          </p:cNvSpPr>
          <p:nvPr>
            <p:ph type="ftr" sz="quarter" idx="17"/>
          </p:nvPr>
        </p:nvSpPr>
        <p:spPr>
          <a:xfrm>
            <a:off x="308038" y="4653878"/>
            <a:ext cx="3086100" cy="211622"/>
          </a:xfrm>
        </p:spPr>
        <p:txBody>
          <a:bodyPr/>
          <a:lstStyle/>
          <a:p>
            <a:r>
              <a:rPr lang="fr-FR" dirty="0" err="1"/>
              <a:t>ModStatSAP</a:t>
            </a:r>
            <a:r>
              <a:rPr lang="fr-FR" dirty="0"/>
              <a:t> Paris 2024</a:t>
            </a:r>
          </a:p>
        </p:txBody>
      </p:sp>
    </p:spTree>
    <p:extLst>
      <p:ext uri="{BB962C8B-B14F-4D97-AF65-F5344CB8AC3E}">
        <p14:creationId xmlns:p14="http://schemas.microsoft.com/office/powerpoint/2010/main" val="453777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6"/>
          </p:nvPr>
        </p:nvSpPr>
        <p:spPr>
          <a:xfrm>
            <a:off x="7837016" y="4778806"/>
            <a:ext cx="1170000" cy="211929"/>
          </a:xfrm>
        </p:spPr>
        <p:txBody>
          <a:bodyPr/>
          <a:lstStyle/>
          <a:p>
            <a:r>
              <a:rPr lang="fr-FR" cap="all" dirty="0"/>
              <a:t> </a:t>
            </a:r>
            <a:r>
              <a:rPr lang="fr-FR" cap="all" dirty="0" smtClean="0"/>
              <a:t>                 16/05/2024</a:t>
            </a:r>
            <a:endParaRPr lang="fr-FR" cap="all" dirty="0"/>
          </a:p>
        </p:txBody>
      </p:sp>
      <p:sp>
        <p:nvSpPr>
          <p:cNvPr id="2" name="Espace réservé du numéro de diapositive 1"/>
          <p:cNvSpPr>
            <a:spLocks noGrp="1"/>
          </p:cNvSpPr>
          <p:nvPr>
            <p:ph type="sldNum" sz="quarter" idx="18"/>
          </p:nvPr>
        </p:nvSpPr>
        <p:spPr>
          <a:xfrm>
            <a:off x="6516216" y="4778807"/>
            <a:ext cx="1350000" cy="211929"/>
          </a:xfrm>
        </p:spPr>
        <p:txBody>
          <a:bodyPr/>
          <a:lstStyle/>
          <a:p>
            <a:fld id="{733122C9-A0B9-462F-8757-0847AD287B63}" type="slidenum">
              <a:rPr lang="fr-FR" smtClean="0"/>
              <a:pPr/>
              <a:t>9</a:t>
            </a:fld>
            <a:endParaRPr lang="fr-FR" dirty="0"/>
          </a:p>
        </p:txBody>
      </p:sp>
      <p:sp>
        <p:nvSpPr>
          <p:cNvPr id="3" name="Titre 2"/>
          <p:cNvSpPr>
            <a:spLocks noGrp="1"/>
          </p:cNvSpPr>
          <p:nvPr>
            <p:ph type="title"/>
          </p:nvPr>
        </p:nvSpPr>
        <p:spPr>
          <a:xfrm>
            <a:off x="268173" y="249017"/>
            <a:ext cx="8157703" cy="636937"/>
          </a:xfrm>
        </p:spPr>
        <p:txBody>
          <a:bodyPr/>
          <a:lstStyle/>
          <a:p>
            <a:r>
              <a:rPr lang="fr-FR" sz="2800" dirty="0" smtClean="0"/>
              <a:t>AMR transmission pathways</a:t>
            </a:r>
            <a:endParaRPr lang="fr-FR" sz="2800" dirty="0"/>
          </a:p>
        </p:txBody>
      </p:sp>
      <p:sp>
        <p:nvSpPr>
          <p:cNvPr id="20" name="Rectangle 19"/>
          <p:cNvSpPr/>
          <p:nvPr/>
        </p:nvSpPr>
        <p:spPr>
          <a:xfrm>
            <a:off x="1676547" y="3621440"/>
            <a:ext cx="5694424" cy="77904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panose="020F0502020204030204"/>
            </a:endParaRPr>
          </a:p>
        </p:txBody>
      </p:sp>
      <p:sp>
        <p:nvSpPr>
          <p:cNvPr id="21" name="Rectangle 20"/>
          <p:cNvSpPr/>
          <p:nvPr/>
        </p:nvSpPr>
        <p:spPr>
          <a:xfrm>
            <a:off x="1676547" y="2588174"/>
            <a:ext cx="5694424" cy="92433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panose="020F0502020204030204"/>
            </a:endParaRPr>
          </a:p>
        </p:txBody>
      </p:sp>
      <p:sp>
        <p:nvSpPr>
          <p:cNvPr id="22" name="Rectangle 21"/>
          <p:cNvSpPr/>
          <p:nvPr/>
        </p:nvSpPr>
        <p:spPr>
          <a:xfrm>
            <a:off x="1667769" y="961371"/>
            <a:ext cx="5694424" cy="1529604"/>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panose="020F0502020204030204"/>
            </a:endParaRPr>
          </a:p>
        </p:txBody>
      </p:sp>
      <p:sp>
        <p:nvSpPr>
          <p:cNvPr id="24" name="ZoneTexte 23"/>
          <p:cNvSpPr txBox="1"/>
          <p:nvPr/>
        </p:nvSpPr>
        <p:spPr>
          <a:xfrm>
            <a:off x="408266" y="2749816"/>
            <a:ext cx="832757" cy="584775"/>
          </a:xfrm>
          <a:prstGeom prst="rect">
            <a:avLst/>
          </a:prstGeom>
          <a:solidFill>
            <a:schemeClr val="accent1">
              <a:lumMod val="20000"/>
              <a:lumOff val="80000"/>
            </a:schemeClr>
          </a:solidFill>
          <a:ln>
            <a:solidFill>
              <a:srgbClr val="262626"/>
            </a:solidFill>
          </a:ln>
        </p:spPr>
        <p:txBody>
          <a:bodyPr wrap="square" rtlCol="0">
            <a:spAutoFit/>
          </a:bodyPr>
          <a:lstStyle/>
          <a:p>
            <a:pPr algn="ctr" defTabSz="685800"/>
            <a:r>
              <a:rPr lang="fr-FR" sz="1600" dirty="0" smtClean="0">
                <a:solidFill>
                  <a:schemeClr val="accent3"/>
                </a:solidFill>
                <a:latin typeface="Calibri" panose="020F0502020204030204"/>
              </a:rPr>
              <a:t> Farm module</a:t>
            </a:r>
            <a:endParaRPr lang="fr-FR" sz="1600" dirty="0">
              <a:solidFill>
                <a:schemeClr val="accent3"/>
              </a:solidFill>
              <a:latin typeface="Calibri" panose="020F0502020204030204"/>
            </a:endParaRPr>
          </a:p>
        </p:txBody>
      </p:sp>
      <p:sp>
        <p:nvSpPr>
          <p:cNvPr id="25" name="ZoneTexte 24"/>
          <p:cNvSpPr txBox="1"/>
          <p:nvPr/>
        </p:nvSpPr>
        <p:spPr>
          <a:xfrm>
            <a:off x="2008892" y="1492154"/>
            <a:ext cx="832757" cy="415498"/>
          </a:xfrm>
          <a:prstGeom prst="rect">
            <a:avLst/>
          </a:prstGeom>
          <a:solidFill>
            <a:schemeClr val="bg1"/>
          </a:solidFill>
          <a:ln>
            <a:solidFill>
              <a:schemeClr val="tx1"/>
            </a:solidFill>
          </a:ln>
        </p:spPr>
        <p:txBody>
          <a:bodyPr wrap="square" rtlCol="0">
            <a:spAutoFit/>
          </a:bodyPr>
          <a:lstStyle/>
          <a:p>
            <a:pPr algn="ctr" defTabSz="685800"/>
            <a:r>
              <a:rPr lang="fr-FR" sz="1050" dirty="0" smtClean="0">
                <a:solidFill>
                  <a:prstClr val="black"/>
                </a:solidFill>
                <a:latin typeface="Calibri" panose="020F0502020204030204"/>
              </a:rPr>
              <a:t>Manure </a:t>
            </a:r>
            <a:r>
              <a:rPr lang="fr-FR" sz="1050" dirty="0">
                <a:solidFill>
                  <a:prstClr val="black"/>
                </a:solidFill>
                <a:latin typeface="Calibri" panose="020F0502020204030204"/>
              </a:rPr>
              <a:t>tank</a:t>
            </a:r>
          </a:p>
        </p:txBody>
      </p:sp>
      <p:sp>
        <p:nvSpPr>
          <p:cNvPr id="26" name="ZoneTexte 25"/>
          <p:cNvSpPr txBox="1"/>
          <p:nvPr/>
        </p:nvSpPr>
        <p:spPr>
          <a:xfrm>
            <a:off x="3971519" y="2036589"/>
            <a:ext cx="1062115" cy="253916"/>
          </a:xfrm>
          <a:prstGeom prst="rect">
            <a:avLst/>
          </a:prstGeom>
          <a:solidFill>
            <a:schemeClr val="bg1"/>
          </a:solidFill>
          <a:ln>
            <a:solidFill>
              <a:schemeClr val="tx1"/>
            </a:solidFill>
          </a:ln>
        </p:spPr>
        <p:txBody>
          <a:bodyPr wrap="square" rtlCol="0">
            <a:spAutoFit/>
          </a:bodyPr>
          <a:lstStyle/>
          <a:p>
            <a:pPr algn="ctr" defTabSz="685800"/>
            <a:r>
              <a:rPr lang="fr-FR" sz="1050" dirty="0" err="1">
                <a:solidFill>
                  <a:prstClr val="black"/>
                </a:solidFill>
                <a:latin typeface="Calibri" panose="020F0502020204030204"/>
              </a:rPr>
              <a:t>Fresh</a:t>
            </a:r>
            <a:r>
              <a:rPr lang="fr-FR" sz="1050" dirty="0">
                <a:solidFill>
                  <a:prstClr val="black"/>
                </a:solidFill>
                <a:latin typeface="Calibri" panose="020F0502020204030204"/>
              </a:rPr>
              <a:t> </a:t>
            </a:r>
            <a:r>
              <a:rPr lang="fr-FR" sz="1050" dirty="0" err="1">
                <a:solidFill>
                  <a:prstClr val="black"/>
                </a:solidFill>
                <a:latin typeface="Calibri" panose="020F0502020204030204"/>
              </a:rPr>
              <a:t>produce</a:t>
            </a:r>
            <a:endParaRPr lang="fr-FR" sz="1050" dirty="0">
              <a:solidFill>
                <a:prstClr val="black"/>
              </a:solidFill>
              <a:latin typeface="Calibri" panose="020F0502020204030204"/>
            </a:endParaRPr>
          </a:p>
        </p:txBody>
      </p:sp>
      <p:cxnSp>
        <p:nvCxnSpPr>
          <p:cNvPr id="27" name="Connecteur droit avec flèche 26"/>
          <p:cNvCxnSpPr>
            <a:stCxn id="25" idx="3"/>
            <a:endCxn id="26" idx="1"/>
          </p:cNvCxnSpPr>
          <p:nvPr/>
        </p:nvCxnSpPr>
        <p:spPr>
          <a:xfrm>
            <a:off x="2841649" y="1699903"/>
            <a:ext cx="1129870" cy="463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en angle 28"/>
          <p:cNvCxnSpPr>
            <a:stCxn id="24" idx="2"/>
            <a:endCxn id="20" idx="1"/>
          </p:cNvCxnSpPr>
          <p:nvPr/>
        </p:nvCxnSpPr>
        <p:spPr>
          <a:xfrm rot="16200000" flipH="1">
            <a:off x="912411" y="3246825"/>
            <a:ext cx="676370" cy="851902"/>
          </a:xfrm>
          <a:prstGeom prst="bentConnector2">
            <a:avLst/>
          </a:prstGeom>
          <a:ln>
            <a:solidFill>
              <a:srgbClr val="262626"/>
            </a:solidFill>
            <a:tailEnd type="triangle"/>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rot="16200000">
            <a:off x="6186222" y="2480871"/>
            <a:ext cx="3439110" cy="400110"/>
          </a:xfrm>
          <a:prstGeom prst="rect">
            <a:avLst/>
          </a:prstGeom>
          <a:solidFill>
            <a:schemeClr val="bg1">
              <a:lumMod val="85000"/>
            </a:schemeClr>
          </a:solidFill>
          <a:ln>
            <a:solidFill>
              <a:schemeClr val="tx1"/>
            </a:solidFill>
          </a:ln>
        </p:spPr>
        <p:txBody>
          <a:bodyPr wrap="square" rtlCol="0">
            <a:spAutoFit/>
          </a:bodyPr>
          <a:lstStyle/>
          <a:p>
            <a:pPr algn="ctr" defTabSz="685800"/>
            <a:r>
              <a:rPr lang="fr-FR" sz="2000" dirty="0" err="1">
                <a:solidFill>
                  <a:prstClr val="black"/>
                </a:solidFill>
                <a:latin typeface="Calibri" panose="020F0502020204030204"/>
              </a:rPr>
              <a:t>Human</a:t>
            </a:r>
            <a:r>
              <a:rPr lang="fr-FR" sz="2000" dirty="0">
                <a:solidFill>
                  <a:prstClr val="black"/>
                </a:solidFill>
                <a:latin typeface="Calibri" panose="020F0502020204030204"/>
              </a:rPr>
              <a:t> </a:t>
            </a:r>
            <a:r>
              <a:rPr lang="fr-FR" sz="2000" dirty="0" err="1">
                <a:solidFill>
                  <a:prstClr val="black"/>
                </a:solidFill>
                <a:latin typeface="Calibri" panose="020F0502020204030204"/>
              </a:rPr>
              <a:t>exposure</a:t>
            </a:r>
            <a:endParaRPr lang="fr-FR" sz="2000" dirty="0">
              <a:solidFill>
                <a:prstClr val="black"/>
              </a:solidFill>
              <a:latin typeface="Calibri" panose="020F0502020204030204"/>
            </a:endParaRPr>
          </a:p>
        </p:txBody>
      </p:sp>
      <p:sp>
        <p:nvSpPr>
          <p:cNvPr id="32" name="ZoneTexte 31"/>
          <p:cNvSpPr txBox="1"/>
          <p:nvPr/>
        </p:nvSpPr>
        <p:spPr>
          <a:xfrm>
            <a:off x="6064437" y="1948876"/>
            <a:ext cx="1181120" cy="415498"/>
          </a:xfrm>
          <a:prstGeom prst="rect">
            <a:avLst/>
          </a:prstGeom>
          <a:solidFill>
            <a:schemeClr val="accent3">
              <a:lumMod val="40000"/>
              <a:lumOff val="60000"/>
            </a:schemeClr>
          </a:solidFill>
          <a:ln>
            <a:solidFill>
              <a:srgbClr val="3C3C3C"/>
            </a:solidFill>
          </a:ln>
        </p:spPr>
        <p:txBody>
          <a:bodyPr wrap="square" rtlCol="0">
            <a:spAutoFit/>
          </a:bodyPr>
          <a:lstStyle/>
          <a:p>
            <a:pPr algn="ctr" defTabSz="685800"/>
            <a:r>
              <a:rPr lang="fr-FR" sz="1050" dirty="0" err="1">
                <a:latin typeface="Calibri" panose="020F0502020204030204"/>
              </a:rPr>
              <a:t>Fresh</a:t>
            </a:r>
            <a:r>
              <a:rPr lang="fr-FR" sz="1050" dirty="0">
                <a:latin typeface="Calibri" panose="020F0502020204030204"/>
              </a:rPr>
              <a:t> </a:t>
            </a:r>
            <a:r>
              <a:rPr lang="fr-FR" sz="1050" dirty="0" err="1">
                <a:latin typeface="Calibri" panose="020F0502020204030204"/>
              </a:rPr>
              <a:t>produce</a:t>
            </a:r>
            <a:r>
              <a:rPr lang="fr-FR" sz="1050" dirty="0">
                <a:latin typeface="Calibri" panose="020F0502020204030204"/>
              </a:rPr>
              <a:t> </a:t>
            </a:r>
            <a:r>
              <a:rPr lang="fr-FR" sz="1050" dirty="0" err="1">
                <a:latin typeface="Calibri" panose="020F0502020204030204"/>
              </a:rPr>
              <a:t>consumption</a:t>
            </a:r>
            <a:endParaRPr lang="fr-FR" sz="1050" dirty="0">
              <a:latin typeface="Calibri" panose="020F0502020204030204"/>
            </a:endParaRPr>
          </a:p>
        </p:txBody>
      </p:sp>
      <p:sp>
        <p:nvSpPr>
          <p:cNvPr id="33" name="ZoneTexte 32"/>
          <p:cNvSpPr txBox="1"/>
          <p:nvPr/>
        </p:nvSpPr>
        <p:spPr>
          <a:xfrm>
            <a:off x="6051602" y="3803211"/>
            <a:ext cx="1197883" cy="415498"/>
          </a:xfrm>
          <a:prstGeom prst="rect">
            <a:avLst/>
          </a:prstGeom>
          <a:solidFill>
            <a:schemeClr val="accent3">
              <a:lumMod val="40000"/>
              <a:lumOff val="60000"/>
            </a:schemeClr>
          </a:solidFill>
          <a:ln>
            <a:solidFill>
              <a:schemeClr val="tx1">
                <a:lumMod val="85000"/>
                <a:lumOff val="15000"/>
              </a:schemeClr>
            </a:solidFill>
          </a:ln>
        </p:spPr>
        <p:txBody>
          <a:bodyPr wrap="square" rtlCol="0">
            <a:spAutoFit/>
          </a:bodyPr>
          <a:lstStyle/>
          <a:p>
            <a:pPr algn="ctr" defTabSz="685800"/>
            <a:r>
              <a:rPr lang="fr-FR" sz="1050" dirty="0">
                <a:latin typeface="Calibri" panose="020F0502020204030204"/>
              </a:rPr>
              <a:t>Occupational exposure</a:t>
            </a:r>
          </a:p>
        </p:txBody>
      </p:sp>
      <p:sp>
        <p:nvSpPr>
          <p:cNvPr id="34" name="ZoneTexte 33"/>
          <p:cNvSpPr txBox="1"/>
          <p:nvPr/>
        </p:nvSpPr>
        <p:spPr>
          <a:xfrm>
            <a:off x="3986620" y="1182833"/>
            <a:ext cx="1062115" cy="253916"/>
          </a:xfrm>
          <a:prstGeom prst="rect">
            <a:avLst/>
          </a:prstGeom>
          <a:solidFill>
            <a:schemeClr val="bg1"/>
          </a:solidFill>
          <a:ln>
            <a:solidFill>
              <a:schemeClr val="tx1"/>
            </a:solidFill>
          </a:ln>
        </p:spPr>
        <p:txBody>
          <a:bodyPr wrap="square" rtlCol="0">
            <a:spAutoFit/>
          </a:bodyPr>
          <a:lstStyle/>
          <a:p>
            <a:pPr algn="ctr" defTabSz="685800"/>
            <a:r>
              <a:rPr lang="fr-FR" sz="1050" dirty="0">
                <a:solidFill>
                  <a:prstClr val="black"/>
                </a:solidFill>
                <a:latin typeface="Calibri" panose="020F0502020204030204"/>
              </a:rPr>
              <a:t>Surface water</a:t>
            </a:r>
          </a:p>
        </p:txBody>
      </p:sp>
      <p:sp>
        <p:nvSpPr>
          <p:cNvPr id="35" name="ZoneTexte 34"/>
          <p:cNvSpPr txBox="1"/>
          <p:nvPr/>
        </p:nvSpPr>
        <p:spPr>
          <a:xfrm>
            <a:off x="6052567" y="1108093"/>
            <a:ext cx="1193455" cy="415498"/>
          </a:xfrm>
          <a:prstGeom prst="rect">
            <a:avLst/>
          </a:prstGeom>
          <a:solidFill>
            <a:schemeClr val="accent3">
              <a:lumMod val="40000"/>
              <a:lumOff val="60000"/>
            </a:schemeClr>
          </a:solidFill>
          <a:ln>
            <a:solidFill>
              <a:schemeClr val="tx1"/>
            </a:solidFill>
          </a:ln>
        </p:spPr>
        <p:txBody>
          <a:bodyPr wrap="square" rtlCol="0">
            <a:spAutoFit/>
          </a:bodyPr>
          <a:lstStyle/>
          <a:p>
            <a:pPr algn="ctr" defTabSz="685800"/>
            <a:r>
              <a:rPr lang="fr-FR" sz="1050" dirty="0" err="1">
                <a:latin typeface="Calibri" panose="020F0502020204030204"/>
              </a:rPr>
              <a:t>Recreational</a:t>
            </a:r>
            <a:r>
              <a:rPr lang="fr-FR" sz="1050" dirty="0">
                <a:latin typeface="Calibri" panose="020F0502020204030204"/>
              </a:rPr>
              <a:t> </a:t>
            </a:r>
            <a:r>
              <a:rPr lang="fr-FR" sz="1050" dirty="0" err="1">
                <a:latin typeface="Calibri" panose="020F0502020204030204"/>
              </a:rPr>
              <a:t>exposure</a:t>
            </a:r>
            <a:endParaRPr lang="fr-FR" sz="1050" dirty="0">
              <a:latin typeface="Calibri" panose="020F0502020204030204"/>
            </a:endParaRPr>
          </a:p>
        </p:txBody>
      </p:sp>
      <p:cxnSp>
        <p:nvCxnSpPr>
          <p:cNvPr id="37" name="Connecteur droit avec flèche 36"/>
          <p:cNvCxnSpPr>
            <a:stCxn id="34" idx="3"/>
            <a:endCxn id="35" idx="1"/>
          </p:cNvCxnSpPr>
          <p:nvPr/>
        </p:nvCxnSpPr>
        <p:spPr>
          <a:xfrm>
            <a:off x="5048735" y="1309791"/>
            <a:ext cx="1003832" cy="60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355524" y="3421394"/>
            <a:ext cx="938239" cy="253916"/>
          </a:xfrm>
          <a:prstGeom prst="rect">
            <a:avLst/>
          </a:prstGeom>
          <a:solidFill>
            <a:schemeClr val="accent4">
              <a:lumMod val="60000"/>
              <a:lumOff val="40000"/>
            </a:schemeClr>
          </a:solidFill>
        </p:spPr>
        <p:txBody>
          <a:bodyPr wrap="square" rtlCol="0">
            <a:spAutoFit/>
          </a:bodyPr>
          <a:lstStyle/>
          <a:p>
            <a:pPr defTabSz="685800"/>
            <a:r>
              <a:rPr lang="fr-FR" sz="1050" dirty="0" smtClean="0">
                <a:solidFill>
                  <a:prstClr val="black"/>
                </a:solidFill>
                <a:latin typeface="Calibri" panose="020F0502020204030204"/>
              </a:rPr>
              <a:t>Interventions</a:t>
            </a:r>
            <a:endParaRPr lang="fr-FR" sz="1050" dirty="0">
              <a:solidFill>
                <a:prstClr val="black"/>
              </a:solidFill>
              <a:latin typeface="Calibri" panose="020F0502020204030204"/>
            </a:endParaRPr>
          </a:p>
        </p:txBody>
      </p:sp>
      <p:sp>
        <p:nvSpPr>
          <p:cNvPr id="43" name="ZoneTexte 42"/>
          <p:cNvSpPr txBox="1"/>
          <p:nvPr/>
        </p:nvSpPr>
        <p:spPr>
          <a:xfrm>
            <a:off x="6056309" y="1572946"/>
            <a:ext cx="1181122" cy="253916"/>
          </a:xfrm>
          <a:prstGeom prst="rect">
            <a:avLst/>
          </a:prstGeom>
          <a:solidFill>
            <a:schemeClr val="accent3">
              <a:lumMod val="40000"/>
              <a:lumOff val="60000"/>
            </a:schemeClr>
          </a:solidFill>
          <a:ln>
            <a:solidFill>
              <a:srgbClr val="262626"/>
            </a:solidFill>
          </a:ln>
        </p:spPr>
        <p:txBody>
          <a:bodyPr wrap="square" rtlCol="0">
            <a:spAutoFit/>
          </a:bodyPr>
          <a:lstStyle>
            <a:defPPr>
              <a:defRPr lang="fr-FR"/>
            </a:defPPr>
            <a:lvl1pPr algn="ctr">
              <a:defRPr sz="1600"/>
            </a:lvl1pPr>
          </a:lstStyle>
          <a:p>
            <a:pPr defTabSz="685800"/>
            <a:r>
              <a:rPr lang="fr-FR" sz="1050" dirty="0" err="1">
                <a:latin typeface="Calibri" panose="020F0502020204030204"/>
              </a:rPr>
              <a:t>Drinking</a:t>
            </a:r>
            <a:r>
              <a:rPr lang="fr-FR" sz="1050" dirty="0">
                <a:latin typeface="Calibri" panose="020F0502020204030204"/>
              </a:rPr>
              <a:t> water</a:t>
            </a:r>
          </a:p>
        </p:txBody>
      </p:sp>
      <p:cxnSp>
        <p:nvCxnSpPr>
          <p:cNvPr id="44" name="Connecteur en angle 43"/>
          <p:cNvCxnSpPr>
            <a:stCxn id="34" idx="2"/>
            <a:endCxn id="43" idx="1"/>
          </p:cNvCxnSpPr>
          <p:nvPr/>
        </p:nvCxnSpPr>
        <p:spPr>
          <a:xfrm rot="16200000" flipH="1">
            <a:off x="5155416" y="799010"/>
            <a:ext cx="263155" cy="153863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a:stCxn id="25" idx="3"/>
            <a:endCxn id="34" idx="1"/>
          </p:cNvCxnSpPr>
          <p:nvPr/>
        </p:nvCxnSpPr>
        <p:spPr>
          <a:xfrm flipV="1">
            <a:off x="2841649" y="1309791"/>
            <a:ext cx="1144971" cy="3901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2012212" y="3059209"/>
            <a:ext cx="832757" cy="253916"/>
          </a:xfrm>
          <a:prstGeom prst="rect">
            <a:avLst/>
          </a:prstGeom>
          <a:solidFill>
            <a:schemeClr val="bg1"/>
          </a:solidFill>
          <a:ln>
            <a:solidFill>
              <a:schemeClr val="tx1"/>
            </a:solidFill>
          </a:ln>
        </p:spPr>
        <p:txBody>
          <a:bodyPr wrap="square" rtlCol="0">
            <a:spAutoFit/>
          </a:bodyPr>
          <a:lstStyle/>
          <a:p>
            <a:pPr algn="ctr" defTabSz="685800"/>
            <a:r>
              <a:rPr lang="fr-FR" sz="1050" dirty="0">
                <a:solidFill>
                  <a:prstClr val="black"/>
                </a:solidFill>
                <a:latin typeface="Calibri" panose="020F0502020204030204"/>
              </a:rPr>
              <a:t>Slaughter</a:t>
            </a:r>
          </a:p>
        </p:txBody>
      </p:sp>
      <p:sp>
        <p:nvSpPr>
          <p:cNvPr id="47" name="ZoneTexte 46"/>
          <p:cNvSpPr txBox="1"/>
          <p:nvPr/>
        </p:nvSpPr>
        <p:spPr>
          <a:xfrm>
            <a:off x="3182136" y="3063148"/>
            <a:ext cx="1166632" cy="253916"/>
          </a:xfrm>
          <a:prstGeom prst="rect">
            <a:avLst/>
          </a:prstGeom>
          <a:solidFill>
            <a:schemeClr val="bg1"/>
          </a:solidFill>
          <a:ln>
            <a:solidFill>
              <a:schemeClr val="tx1"/>
            </a:solidFill>
          </a:ln>
        </p:spPr>
        <p:txBody>
          <a:bodyPr wrap="square" rtlCol="0">
            <a:spAutoFit/>
          </a:bodyPr>
          <a:lstStyle/>
          <a:p>
            <a:pPr algn="ctr" defTabSz="685800"/>
            <a:r>
              <a:rPr lang="fr-FR" sz="1050" dirty="0" smtClean="0">
                <a:solidFill>
                  <a:prstClr val="black"/>
                </a:solidFill>
                <a:latin typeface="Calibri" panose="020F0502020204030204"/>
              </a:rPr>
              <a:t>Processing</a:t>
            </a:r>
            <a:endParaRPr lang="fr-FR" sz="1050" dirty="0">
              <a:solidFill>
                <a:prstClr val="black"/>
              </a:solidFill>
              <a:latin typeface="Calibri" panose="020F0502020204030204"/>
            </a:endParaRPr>
          </a:p>
        </p:txBody>
      </p:sp>
      <p:sp>
        <p:nvSpPr>
          <p:cNvPr id="48" name="ZoneTexte 47"/>
          <p:cNvSpPr txBox="1"/>
          <p:nvPr/>
        </p:nvSpPr>
        <p:spPr>
          <a:xfrm>
            <a:off x="4656387" y="2986625"/>
            <a:ext cx="1061387" cy="415498"/>
          </a:xfrm>
          <a:prstGeom prst="rect">
            <a:avLst/>
          </a:prstGeom>
          <a:solidFill>
            <a:schemeClr val="bg1"/>
          </a:solidFill>
          <a:ln>
            <a:solidFill>
              <a:srgbClr val="262626"/>
            </a:solidFill>
          </a:ln>
        </p:spPr>
        <p:txBody>
          <a:bodyPr wrap="square" rtlCol="0">
            <a:spAutoFit/>
          </a:bodyPr>
          <a:lstStyle/>
          <a:p>
            <a:pPr algn="ctr" defTabSz="685800"/>
            <a:r>
              <a:rPr lang="fr-FR" sz="1050" dirty="0">
                <a:solidFill>
                  <a:prstClr val="black"/>
                </a:solidFill>
                <a:latin typeface="Calibri" panose="020F0502020204030204"/>
              </a:rPr>
              <a:t>Home preparation</a:t>
            </a:r>
          </a:p>
        </p:txBody>
      </p:sp>
      <p:sp>
        <p:nvSpPr>
          <p:cNvPr id="49" name="ZoneTexte 48"/>
          <p:cNvSpPr txBox="1"/>
          <p:nvPr/>
        </p:nvSpPr>
        <p:spPr>
          <a:xfrm>
            <a:off x="6035859" y="2969020"/>
            <a:ext cx="1216420" cy="415498"/>
          </a:xfrm>
          <a:prstGeom prst="rect">
            <a:avLst/>
          </a:prstGeom>
          <a:solidFill>
            <a:schemeClr val="accent3">
              <a:lumMod val="40000"/>
              <a:lumOff val="60000"/>
            </a:schemeClr>
          </a:solidFill>
          <a:ln>
            <a:solidFill>
              <a:schemeClr val="tx1"/>
            </a:solidFill>
          </a:ln>
        </p:spPr>
        <p:txBody>
          <a:bodyPr wrap="square" rtlCol="0">
            <a:spAutoFit/>
          </a:bodyPr>
          <a:lstStyle/>
          <a:p>
            <a:pPr algn="ctr" defTabSz="685800"/>
            <a:r>
              <a:rPr lang="fr-FR" sz="1050" dirty="0">
                <a:latin typeface="Calibri" panose="020F0502020204030204"/>
              </a:rPr>
              <a:t>Chicken meat consumption</a:t>
            </a:r>
          </a:p>
        </p:txBody>
      </p:sp>
      <p:cxnSp>
        <p:nvCxnSpPr>
          <p:cNvPr id="50" name="Connecteur droit avec flèche 49"/>
          <p:cNvCxnSpPr>
            <a:stCxn id="26" idx="3"/>
            <a:endCxn id="32" idx="1"/>
          </p:cNvCxnSpPr>
          <p:nvPr/>
        </p:nvCxnSpPr>
        <p:spPr>
          <a:xfrm flipV="1">
            <a:off x="5033634" y="2156625"/>
            <a:ext cx="1030803" cy="69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a:stCxn id="24" idx="3"/>
            <a:endCxn id="21" idx="1"/>
          </p:cNvCxnSpPr>
          <p:nvPr/>
        </p:nvCxnSpPr>
        <p:spPr>
          <a:xfrm>
            <a:off x="1241023" y="3042204"/>
            <a:ext cx="435524" cy="8136"/>
          </a:xfrm>
          <a:prstGeom prst="straightConnector1">
            <a:avLst/>
          </a:prstGeom>
          <a:ln>
            <a:solidFill>
              <a:srgbClr val="262626"/>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a:stCxn id="47" idx="3"/>
            <a:endCxn id="48" idx="1"/>
          </p:cNvCxnSpPr>
          <p:nvPr/>
        </p:nvCxnSpPr>
        <p:spPr>
          <a:xfrm>
            <a:off x="4348768" y="3190106"/>
            <a:ext cx="307619" cy="4268"/>
          </a:xfrm>
          <a:prstGeom prst="straightConnector1">
            <a:avLst/>
          </a:prstGeom>
          <a:ln>
            <a:solidFill>
              <a:srgbClr val="262626"/>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a:endCxn id="49" idx="1"/>
          </p:cNvCxnSpPr>
          <p:nvPr/>
        </p:nvCxnSpPr>
        <p:spPr>
          <a:xfrm flipV="1">
            <a:off x="5709372" y="3176769"/>
            <a:ext cx="326487" cy="4044"/>
          </a:xfrm>
          <a:prstGeom prst="straightConnector1">
            <a:avLst/>
          </a:prstGeom>
          <a:ln>
            <a:solidFill>
              <a:srgbClr val="262626"/>
            </a:solidFill>
            <a:tailEnd type="triangle"/>
          </a:ln>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a:off x="1647131" y="952587"/>
            <a:ext cx="2141178" cy="338554"/>
          </a:xfrm>
          <a:prstGeom prst="rect">
            <a:avLst/>
          </a:prstGeom>
          <a:noFill/>
        </p:spPr>
        <p:txBody>
          <a:bodyPr wrap="square" rtlCol="0">
            <a:spAutoFit/>
          </a:bodyPr>
          <a:lstStyle/>
          <a:p>
            <a:pPr defTabSz="685800"/>
            <a:r>
              <a:rPr lang="fr-FR" sz="1600" dirty="0">
                <a:solidFill>
                  <a:schemeClr val="accent3"/>
                </a:solidFill>
                <a:latin typeface="Calibri" panose="020F0502020204030204"/>
              </a:rPr>
              <a:t>Environmental module</a:t>
            </a:r>
          </a:p>
        </p:txBody>
      </p:sp>
      <p:sp>
        <p:nvSpPr>
          <p:cNvPr id="55" name="ZoneTexte 54"/>
          <p:cNvSpPr txBox="1"/>
          <p:nvPr/>
        </p:nvSpPr>
        <p:spPr>
          <a:xfrm>
            <a:off x="1657402" y="2577793"/>
            <a:ext cx="1901217" cy="338554"/>
          </a:xfrm>
          <a:prstGeom prst="rect">
            <a:avLst/>
          </a:prstGeom>
          <a:noFill/>
        </p:spPr>
        <p:txBody>
          <a:bodyPr wrap="square" rtlCol="0">
            <a:spAutoFit/>
          </a:bodyPr>
          <a:lstStyle/>
          <a:p>
            <a:pPr defTabSz="685800"/>
            <a:r>
              <a:rPr lang="fr-FR" sz="1600" dirty="0">
                <a:solidFill>
                  <a:schemeClr val="accent3"/>
                </a:solidFill>
                <a:latin typeface="Calibri" panose="020F0502020204030204"/>
              </a:rPr>
              <a:t>Foodborne module</a:t>
            </a:r>
          </a:p>
        </p:txBody>
      </p:sp>
      <p:sp>
        <p:nvSpPr>
          <p:cNvPr id="56" name="ZoneTexte 55"/>
          <p:cNvSpPr txBox="1"/>
          <p:nvPr/>
        </p:nvSpPr>
        <p:spPr>
          <a:xfrm>
            <a:off x="1667769" y="3606374"/>
            <a:ext cx="2952328" cy="338554"/>
          </a:xfrm>
          <a:prstGeom prst="rect">
            <a:avLst/>
          </a:prstGeom>
          <a:noFill/>
        </p:spPr>
        <p:txBody>
          <a:bodyPr wrap="square" rtlCol="0">
            <a:spAutoFit/>
          </a:bodyPr>
          <a:lstStyle/>
          <a:p>
            <a:pPr defTabSz="685800"/>
            <a:r>
              <a:rPr lang="fr-FR" sz="1600" dirty="0">
                <a:solidFill>
                  <a:schemeClr val="accent3"/>
                </a:solidFill>
                <a:latin typeface="Calibri" panose="020F0502020204030204"/>
              </a:rPr>
              <a:t>Occupational </a:t>
            </a:r>
            <a:r>
              <a:rPr lang="fr-FR" sz="1600" dirty="0" smtClean="0">
                <a:solidFill>
                  <a:schemeClr val="accent3"/>
                </a:solidFill>
                <a:latin typeface="Calibri" panose="020F0502020204030204"/>
              </a:rPr>
              <a:t>module</a:t>
            </a:r>
            <a:endParaRPr lang="fr-FR" sz="1600" dirty="0">
              <a:solidFill>
                <a:schemeClr val="accent3"/>
              </a:solidFill>
              <a:latin typeface="Calibri" panose="020F0502020204030204"/>
            </a:endParaRPr>
          </a:p>
        </p:txBody>
      </p:sp>
      <p:cxnSp>
        <p:nvCxnSpPr>
          <p:cNvPr id="57" name="Connecteur droit avec flèche 56"/>
          <p:cNvCxnSpPr>
            <a:stCxn id="46" idx="3"/>
            <a:endCxn id="47" idx="1"/>
          </p:cNvCxnSpPr>
          <p:nvPr/>
        </p:nvCxnSpPr>
        <p:spPr>
          <a:xfrm>
            <a:off x="2844969" y="3186167"/>
            <a:ext cx="337167" cy="3939"/>
          </a:xfrm>
          <a:prstGeom prst="straightConnector1">
            <a:avLst/>
          </a:prstGeom>
          <a:ln>
            <a:solidFill>
              <a:srgbClr val="262626"/>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Connecteur en angle 130"/>
          <p:cNvCxnSpPr>
            <a:stCxn id="24" idx="0"/>
            <a:endCxn id="22" idx="1"/>
          </p:cNvCxnSpPr>
          <p:nvPr/>
        </p:nvCxnSpPr>
        <p:spPr>
          <a:xfrm rot="5400000" flipH="1" flipV="1">
            <a:off x="734386" y="1816433"/>
            <a:ext cx="1023643" cy="84312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ZoneTexte 57"/>
          <p:cNvSpPr txBox="1"/>
          <p:nvPr/>
        </p:nvSpPr>
        <p:spPr>
          <a:xfrm>
            <a:off x="3620841" y="3884002"/>
            <a:ext cx="1166632" cy="253916"/>
          </a:xfrm>
          <a:prstGeom prst="rect">
            <a:avLst/>
          </a:prstGeom>
          <a:solidFill>
            <a:schemeClr val="bg1"/>
          </a:solidFill>
          <a:ln>
            <a:solidFill>
              <a:schemeClr val="tx1"/>
            </a:solidFill>
          </a:ln>
        </p:spPr>
        <p:txBody>
          <a:bodyPr wrap="square" rtlCol="0">
            <a:spAutoFit/>
          </a:bodyPr>
          <a:lstStyle/>
          <a:p>
            <a:pPr algn="ctr" defTabSz="685800"/>
            <a:r>
              <a:rPr lang="fr-FR" sz="1050" dirty="0" smtClean="0">
                <a:solidFill>
                  <a:prstClr val="black"/>
                </a:solidFill>
                <a:latin typeface="Calibri" panose="020F0502020204030204"/>
              </a:rPr>
              <a:t>Direct contact</a:t>
            </a:r>
            <a:endParaRPr lang="fr-FR" sz="1050" dirty="0">
              <a:solidFill>
                <a:prstClr val="black"/>
              </a:solidFill>
              <a:latin typeface="Calibri" panose="020F0502020204030204"/>
            </a:endParaRPr>
          </a:p>
        </p:txBody>
      </p:sp>
      <p:cxnSp>
        <p:nvCxnSpPr>
          <p:cNvPr id="59" name="Connecteur droit avec flèche 58"/>
          <p:cNvCxnSpPr>
            <a:stCxn id="58" idx="3"/>
            <a:endCxn id="33" idx="1"/>
          </p:cNvCxnSpPr>
          <p:nvPr/>
        </p:nvCxnSpPr>
        <p:spPr>
          <a:xfrm>
            <a:off x="4787473" y="4010960"/>
            <a:ext cx="1264129" cy="0"/>
          </a:xfrm>
          <a:prstGeom prst="straightConnector1">
            <a:avLst/>
          </a:prstGeom>
          <a:ln>
            <a:solidFill>
              <a:srgbClr val="262626"/>
            </a:solidFill>
            <a:tailEnd type="triangle"/>
          </a:ln>
        </p:spPr>
        <p:style>
          <a:lnRef idx="1">
            <a:schemeClr val="accent1"/>
          </a:lnRef>
          <a:fillRef idx="0">
            <a:schemeClr val="accent1"/>
          </a:fillRef>
          <a:effectRef idx="0">
            <a:schemeClr val="accent1"/>
          </a:effectRef>
          <a:fontRef idx="minor">
            <a:schemeClr val="tx1"/>
          </a:fontRef>
        </p:style>
      </p:cxnSp>
      <p:sp>
        <p:nvSpPr>
          <p:cNvPr id="40" name="Espace réservé du pied de page 4"/>
          <p:cNvSpPr>
            <a:spLocks noGrp="1"/>
          </p:cNvSpPr>
          <p:nvPr>
            <p:ph type="ftr" sz="quarter" idx="17"/>
          </p:nvPr>
        </p:nvSpPr>
        <p:spPr>
          <a:xfrm>
            <a:off x="308038" y="4653878"/>
            <a:ext cx="3086100" cy="211622"/>
          </a:xfrm>
        </p:spPr>
        <p:txBody>
          <a:bodyPr/>
          <a:lstStyle/>
          <a:p>
            <a:r>
              <a:rPr lang="fr-FR" dirty="0" err="1"/>
              <a:t>ModStatSAP</a:t>
            </a:r>
            <a:r>
              <a:rPr lang="fr-FR" dirty="0"/>
              <a:t> Paris 2024</a:t>
            </a:r>
          </a:p>
        </p:txBody>
      </p:sp>
      <p:sp>
        <p:nvSpPr>
          <p:cNvPr id="39" name="ZoneTexte 38"/>
          <p:cNvSpPr txBox="1"/>
          <p:nvPr/>
        </p:nvSpPr>
        <p:spPr>
          <a:xfrm>
            <a:off x="1955748" y="1998740"/>
            <a:ext cx="938239" cy="253916"/>
          </a:xfrm>
          <a:prstGeom prst="rect">
            <a:avLst/>
          </a:prstGeom>
          <a:solidFill>
            <a:schemeClr val="accent4">
              <a:lumMod val="60000"/>
              <a:lumOff val="40000"/>
            </a:schemeClr>
          </a:solidFill>
        </p:spPr>
        <p:txBody>
          <a:bodyPr wrap="square" rtlCol="0">
            <a:spAutoFit/>
          </a:bodyPr>
          <a:lstStyle/>
          <a:p>
            <a:pPr defTabSz="685800"/>
            <a:r>
              <a:rPr lang="fr-FR" sz="1050" dirty="0" smtClean="0">
                <a:solidFill>
                  <a:prstClr val="black"/>
                </a:solidFill>
                <a:latin typeface="Calibri" panose="020F0502020204030204"/>
              </a:rPr>
              <a:t>Interventions</a:t>
            </a:r>
            <a:endParaRPr lang="fr-FR" sz="1050" dirty="0">
              <a:solidFill>
                <a:prstClr val="black"/>
              </a:solidFill>
              <a:latin typeface="Calibri" panose="020F0502020204030204"/>
            </a:endParaRPr>
          </a:p>
        </p:txBody>
      </p:sp>
    </p:spTree>
    <p:extLst>
      <p:ext uri="{BB962C8B-B14F-4D97-AF65-F5344CB8AC3E}">
        <p14:creationId xmlns:p14="http://schemas.microsoft.com/office/powerpoint/2010/main" val="315697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theme/theme1.xml><?xml version="1.0" encoding="utf-8"?>
<a:theme xmlns:a="http://schemas.openxmlformats.org/drawingml/2006/main" name="OPÉRATEURS">
  <a:themeElements>
    <a:clrScheme name="ANSES">
      <a:dk1>
        <a:srgbClr val="000000"/>
      </a:dk1>
      <a:lt1>
        <a:srgbClr val="FFFFFF"/>
      </a:lt1>
      <a:dk2>
        <a:srgbClr val="FF9940"/>
      </a:dk2>
      <a:lt2>
        <a:srgbClr val="5770BE"/>
      </a:lt2>
      <a:accent1>
        <a:srgbClr val="FFE800"/>
      </a:accent1>
      <a:accent2>
        <a:srgbClr val="00AC8C"/>
      </a:accent2>
      <a:accent3>
        <a:srgbClr val="E1000F"/>
      </a:accent3>
      <a:accent4>
        <a:srgbClr val="FF9940"/>
      </a:accent4>
      <a:accent5>
        <a:srgbClr val="5770BE"/>
      </a:accent5>
      <a:accent6>
        <a:srgbClr val="FFE800"/>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D54A084C8F2B4CA8686A7FE6FEC766" ma:contentTypeVersion="3" ma:contentTypeDescription="Crée un document." ma:contentTypeScope="" ma:versionID="8b32da4b91c97cb35bdb20eea6372da2">
  <xsd:schema xmlns:xsd="http://www.w3.org/2001/XMLSchema" xmlns:xs="http://www.w3.org/2001/XMLSchema" xmlns:p="http://schemas.microsoft.com/office/2006/metadata/properties" xmlns:ns1="http://schemas.microsoft.com/sharepoint/v3" xmlns:ns2="764a75d7-b33f-4a9f-acbd-b0607662a84d" targetNamespace="http://schemas.microsoft.com/office/2006/metadata/properties" ma:root="true" ma:fieldsID="baa7a559f12054f6179d6fa0128cc081" ns1:_="" ns2:_="">
    <xsd:import namespace="http://schemas.microsoft.com/sharepoint/v3"/>
    <xsd:import namespace="764a75d7-b33f-4a9f-acbd-b0607662a84d"/>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4a75d7-b33f-4a9f-acbd-b0607662a84d"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95FFB1-59D7-49A1-AFDD-C527B4A1D76C}">
  <ds:schemaRefs>
    <ds:schemaRef ds:uri="http://purl.org/dc/elements/1.1/"/>
    <ds:schemaRef ds:uri="http://purl.org/dc/terms/"/>
    <ds:schemaRef ds:uri="764a75d7-b33f-4a9f-acbd-b0607662a84d"/>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schemas.microsoft.com/sharepoint/v3"/>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2335014B-76D7-404F-A34E-09D134117695}">
  <ds:schemaRefs>
    <ds:schemaRef ds:uri="http://schemas.microsoft.com/sharepoint/v3/contenttype/forms"/>
  </ds:schemaRefs>
</ds:datastoreItem>
</file>

<file path=customXml/itemProps3.xml><?xml version="1.0" encoding="utf-8"?>
<ds:datastoreItem xmlns:ds="http://schemas.openxmlformats.org/officeDocument/2006/customXml" ds:itemID="{45952003-BABE-423F-A734-CAABEB3702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64a75d7-b33f-4a9f-acbd-b0607662a8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TEMPLATE_OPÉRATEURS_ETAT</Template>
  <TotalTime>6718</TotalTime>
  <Words>945</Words>
  <Application>Microsoft Office PowerPoint</Application>
  <PresentationFormat>Affichage à l'écran (16:9)</PresentationFormat>
  <Paragraphs>322</Paragraphs>
  <Slides>27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27</vt:i4>
      </vt:variant>
    </vt:vector>
  </HeadingPairs>
  <TitlesOfParts>
    <vt:vector size="32" baseType="lpstr">
      <vt:lpstr>Arial</vt:lpstr>
      <vt:lpstr>Calibri</vt:lpstr>
      <vt:lpstr>Cambria Math</vt:lpstr>
      <vt:lpstr>Marianne</vt:lpstr>
      <vt:lpstr>OPÉRATEURS</vt:lpstr>
      <vt:lpstr>Présentation PowerPoint</vt:lpstr>
      <vt:lpstr>1 — Context </vt:lpstr>
      <vt:lpstr>JPIAMR project ENVIRE</vt:lpstr>
      <vt:lpstr>Articulation of Work Packages</vt:lpstr>
      <vt:lpstr>ENVIRE WP 3</vt:lpstr>
      <vt:lpstr>Content</vt:lpstr>
      <vt:lpstr>1 — QMRA model</vt:lpstr>
      <vt:lpstr>What is QMRA?</vt:lpstr>
      <vt:lpstr>AMR transmission pathways</vt:lpstr>
      <vt:lpstr>2 — Farm module</vt:lpstr>
      <vt:lpstr>Quantification of ESBL E. coli in broiler farms</vt:lpstr>
      <vt:lpstr>Dynamics of ESBL E. coli in broiler farms</vt:lpstr>
      <vt:lpstr>Dynamics of ESBL E. coli in broiler farms</vt:lpstr>
      <vt:lpstr>Discrete chronological framework</vt:lpstr>
      <vt:lpstr>Discrete chronological framework</vt:lpstr>
      <vt:lpstr>Excretion</vt:lpstr>
      <vt:lpstr>Growth</vt:lpstr>
      <vt:lpstr>Growth – Horizontal Gene Transfer</vt:lpstr>
      <vt:lpstr>Growth – Horizontal Gene Transfer</vt:lpstr>
      <vt:lpstr>Transmission</vt:lpstr>
      <vt:lpstr>Decay</vt:lpstr>
      <vt:lpstr>Farm module</vt:lpstr>
      <vt:lpstr>3 — Interventions</vt:lpstr>
      <vt:lpstr>Interventions at farm</vt:lpstr>
      <vt:lpstr>4 — Perspectives</vt:lpstr>
      <vt:lpstr>Perspectives - WIP!</vt:lpstr>
      <vt:lpstr> Thank you for your attention !   </vt:lpstr>
    </vt:vector>
  </TitlesOfParts>
  <Manager>Client</Manager>
  <Company>Client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Quentin Gaildry</dc:creator>
  <cp:lastModifiedBy>BASAK Subhasish</cp:lastModifiedBy>
  <cp:revision>292</cp:revision>
  <dcterms:created xsi:type="dcterms:W3CDTF">2020-11-30T09:05:25Z</dcterms:created>
  <dcterms:modified xsi:type="dcterms:W3CDTF">2024-05-06T11:37:55Z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0x010100A2D54A084C8F2B4CA8686A7FE6FEC766</vt:lpwstr>
  </property>
</Properties>
</file>