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5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6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798" r:id="rId4"/>
    <p:sldMasterId id="2147483813" r:id="rId5"/>
    <p:sldMasterId id="2147483828" r:id="rId6"/>
    <p:sldMasterId id="2147483843" r:id="rId7"/>
    <p:sldMasterId id="2147483858" r:id="rId8"/>
    <p:sldMasterId id="2147483873" r:id="rId9"/>
    <p:sldMasterId id="2147483888" r:id="rId10"/>
  </p:sldMasterIdLst>
  <p:notesMasterIdLst>
    <p:notesMasterId r:id="rId41"/>
  </p:notesMasterIdLst>
  <p:handoutMasterIdLst>
    <p:handoutMasterId r:id="rId42"/>
  </p:handoutMasterIdLst>
  <p:sldIdLst>
    <p:sldId id="262" r:id="rId11"/>
    <p:sldId id="400" r:id="rId12"/>
    <p:sldId id="402" r:id="rId13"/>
    <p:sldId id="401" r:id="rId14"/>
    <p:sldId id="403" r:id="rId15"/>
    <p:sldId id="1417" r:id="rId16"/>
    <p:sldId id="405" r:id="rId17"/>
    <p:sldId id="1426" r:id="rId18"/>
    <p:sldId id="406" r:id="rId19"/>
    <p:sldId id="1395" r:id="rId20"/>
    <p:sldId id="1396" r:id="rId21"/>
    <p:sldId id="1368" r:id="rId22"/>
    <p:sldId id="344" r:id="rId23"/>
    <p:sldId id="1410" r:id="rId24"/>
    <p:sldId id="1411" r:id="rId25"/>
    <p:sldId id="1412" r:id="rId26"/>
    <p:sldId id="1413" r:id="rId27"/>
    <p:sldId id="1414" r:id="rId28"/>
    <p:sldId id="1418" r:id="rId29"/>
    <p:sldId id="1394" r:id="rId30"/>
    <p:sldId id="1423" r:id="rId31"/>
    <p:sldId id="1406" r:id="rId32"/>
    <p:sldId id="1392" r:id="rId33"/>
    <p:sldId id="1415" r:id="rId34"/>
    <p:sldId id="1416" r:id="rId35"/>
    <p:sldId id="1419" r:id="rId36"/>
    <p:sldId id="1420" r:id="rId37"/>
    <p:sldId id="1421" r:id="rId38"/>
    <p:sldId id="1422" r:id="rId39"/>
    <p:sldId id="1424" r:id="rId40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43"/>
    </p:embeddedFont>
    <p:embeddedFont>
      <p:font typeface="Cambria Math" panose="02040503050406030204" pitchFamily="18" charset="0"/>
      <p:regular r:id="rId44"/>
    </p:embeddedFont>
    <p:embeddedFont>
      <p:font typeface="Roboto Regular" panose="020F0502020204030204" pitchFamily="34" charset="0"/>
      <p:regular r:id="rId45"/>
      <p:bold r:id="rId46"/>
      <p:italic r:id="rId47"/>
      <p:boldItalic r:id="rId48"/>
    </p:embeddedFont>
    <p:embeddedFont>
      <p:font typeface="Verdana" panose="020B060403050404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avender" id="{DF27C7D5-B301-0F4B-AA0B-9F4B850547A4}">
          <p14:sldIdLst>
            <p14:sldId id="262"/>
            <p14:sldId id="400"/>
            <p14:sldId id="402"/>
            <p14:sldId id="401"/>
            <p14:sldId id="403"/>
            <p14:sldId id="1417"/>
            <p14:sldId id="405"/>
            <p14:sldId id="1426"/>
            <p14:sldId id="406"/>
            <p14:sldId id="1395"/>
            <p14:sldId id="1396"/>
            <p14:sldId id="1368"/>
            <p14:sldId id="344"/>
            <p14:sldId id="1410"/>
            <p14:sldId id="1411"/>
            <p14:sldId id="1412"/>
            <p14:sldId id="1413"/>
            <p14:sldId id="1414"/>
            <p14:sldId id="1418"/>
            <p14:sldId id="1394"/>
            <p14:sldId id="1423"/>
            <p14:sldId id="1406"/>
            <p14:sldId id="1392"/>
            <p14:sldId id="1415"/>
            <p14:sldId id="1416"/>
            <p14:sldId id="1419"/>
            <p14:sldId id="1420"/>
            <p14:sldId id="1421"/>
            <p14:sldId id="1422"/>
            <p14:sldId id="1424"/>
          </p14:sldIdLst>
        </p14:section>
        <p14:section name="Blue" id="{E71AD5FB-737A-EE40-BC96-7F117B9C97FE}">
          <p14:sldIdLst/>
        </p14:section>
        <p14:section name="Green" id="{3D352DFF-B416-D346-BAA5-C4A1A502E74F}">
          <p14:sldIdLst/>
        </p14:section>
        <p14:section name="Yellow" id="{45827EED-3254-2D48-B20C-27FF2F0542F5}">
          <p14:sldIdLst/>
        </p14:section>
        <p14:section name="Coral" id="{6F808D31-5624-5543-A22F-BFDC3869E295}">
          <p14:sldIdLst/>
        </p14:section>
        <p14:section name="Purple" id="{A3F9A47D-752D-DC41-9132-53AC10FA915F}">
          <p14:sldIdLst/>
        </p14:section>
        <p14:section name="White" id="{6DB83866-5AAC-FC4C-94F2-B98DE37EED89}">
          <p14:sldIdLst/>
        </p14:section>
        <p14:section name="Black" id="{AED667F0-7735-E04F-A613-085AB7E22BD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42B6F1D-ED99-5349-7F51-0CB9D3AA4303}" name="Kelleher, Lucy" initials="KL" userId="S::u1774172@live.warwick.ac.uk::a7d460b6-a904-4b89-9e64-58119e2e7618" providerId="AD"/>
  <p188:author id="{FC9FCF26-F0F8-4972-3715-BDE043EC4023}" name="Lawson, Holly" initials="LH" userId="S::u2271473@live.warwick.ac.uk::0de7dddd-20ce-43a4-8d85-02704f67e7b2" providerId="AD"/>
  <p188:author id="{F73A01AF-3AAF-8A96-B34A-4ECD0F6DD2D2}" name="Bodely, Ana" initials="BA" userId="S::u2172734@live.warwick.ac.uk::08ec00ae-aea7-4bf9-9869-9b75fae083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C0C0C"/>
    <a:srgbClr val="FD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A7ED88-22C6-DE46-AC59-F71B0533F8DA}" v="1303" dt="2025-10-21T11:37:29.822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–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5BE263C-DBD7-4A20-BB59-AAB30ACAA65A}" styleName="Medium Style 3 –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–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–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–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–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–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–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–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18"/>
    <p:restoredTop sz="80241"/>
  </p:normalViewPr>
  <p:slideViewPr>
    <p:cSldViewPr snapToGrid="0">
      <p:cViewPr varScale="1">
        <p:scale>
          <a:sx n="97" d="100"/>
          <a:sy n="97" d="100"/>
        </p:scale>
        <p:origin x="1112" y="192"/>
      </p:cViewPr>
      <p:guideLst/>
    </p:cSldViewPr>
  </p:slideViewPr>
  <p:outlineViewPr>
    <p:cViewPr>
      <p:scale>
        <a:sx n="33" d="100"/>
        <a:sy n="33" d="100"/>
      </p:scale>
      <p:origin x="0" y="-47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font" Target="fonts/font4.fntdata"/><Relationship Id="rId59" Type="http://schemas.microsoft.com/office/2018/10/relationships/authors" Target="author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font" Target="fonts/font7.fntdata"/><Relationship Id="rId57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nell, Stephen" userId="cbf70675-7392-4d65-a963-95f4bebf87e3" providerId="ADAL" clId="{BFC0107B-4D26-5DEF-9C9A-72AA6A91E551}"/>
    <pc:docChg chg="undo custSel addSld delSld modSld sldOrd delMainMaster modSection">
      <pc:chgData name="Parnell, Stephen" userId="cbf70675-7392-4d65-a963-95f4bebf87e3" providerId="ADAL" clId="{BFC0107B-4D26-5DEF-9C9A-72AA6A91E551}" dt="2025-10-21T11:37:29.822" v="13902" actId="18331"/>
      <pc:docMkLst>
        <pc:docMk/>
      </pc:docMkLst>
      <pc:sldChg chg="del">
        <pc:chgData name="Parnell, Stephen" userId="cbf70675-7392-4d65-a963-95f4bebf87e3" providerId="ADAL" clId="{BFC0107B-4D26-5DEF-9C9A-72AA6A91E551}" dt="2025-10-20T09:29:13.591" v="8756" actId="2696"/>
        <pc:sldMkLst>
          <pc:docMk/>
          <pc:sldMk cId="1269315728" sldId="256"/>
        </pc:sldMkLst>
      </pc:sldChg>
      <pc:sldChg chg="del">
        <pc:chgData name="Parnell, Stephen" userId="cbf70675-7392-4d65-a963-95f4bebf87e3" providerId="ADAL" clId="{BFC0107B-4D26-5DEF-9C9A-72AA6A91E551}" dt="2025-10-20T09:29:13.511" v="8720" actId="2696"/>
        <pc:sldMkLst>
          <pc:docMk/>
          <pc:sldMk cId="3932763966" sldId="257"/>
        </pc:sldMkLst>
      </pc:sldChg>
      <pc:sldChg chg="del">
        <pc:chgData name="Parnell, Stephen" userId="cbf70675-7392-4d65-a963-95f4bebf87e3" providerId="ADAL" clId="{BFC0107B-4D26-5DEF-9C9A-72AA6A91E551}" dt="2025-10-20T09:29:13.521" v="8726" actId="2696"/>
        <pc:sldMkLst>
          <pc:docMk/>
          <pc:sldMk cId="1322225142" sldId="258"/>
        </pc:sldMkLst>
      </pc:sldChg>
      <pc:sldChg chg="del">
        <pc:chgData name="Parnell, Stephen" userId="cbf70675-7392-4d65-a963-95f4bebf87e3" providerId="ADAL" clId="{BFC0107B-4D26-5DEF-9C9A-72AA6A91E551}" dt="2025-10-20T09:29:13.509" v="8719" actId="2696"/>
        <pc:sldMkLst>
          <pc:docMk/>
          <pc:sldMk cId="1850527962" sldId="260"/>
        </pc:sldMkLst>
      </pc:sldChg>
      <pc:sldChg chg="del">
        <pc:chgData name="Parnell, Stephen" userId="cbf70675-7392-4d65-a963-95f4bebf87e3" providerId="ADAL" clId="{BFC0107B-4D26-5DEF-9C9A-72AA6A91E551}" dt="2025-10-20T09:29:13.653" v="8795" actId="2696"/>
        <pc:sldMkLst>
          <pc:docMk/>
          <pc:sldMk cId="1126154734" sldId="261"/>
        </pc:sldMkLst>
      </pc:sldChg>
      <pc:sldChg chg="addSp delSp modSp mod ord">
        <pc:chgData name="Parnell, Stephen" userId="cbf70675-7392-4d65-a963-95f4bebf87e3" providerId="ADAL" clId="{BFC0107B-4D26-5DEF-9C9A-72AA6A91E551}" dt="2025-10-21T07:35:55.011" v="12014" actId="20577"/>
        <pc:sldMkLst>
          <pc:docMk/>
          <pc:sldMk cId="1079536978" sldId="262"/>
        </pc:sldMkLst>
        <pc:spChg chg="add mod">
          <ac:chgData name="Parnell, Stephen" userId="cbf70675-7392-4d65-a963-95f4bebf87e3" providerId="ADAL" clId="{BFC0107B-4D26-5DEF-9C9A-72AA6A91E551}" dt="2025-10-20T15:30:51.321" v="11859" actId="2085"/>
          <ac:spMkLst>
            <pc:docMk/>
            <pc:sldMk cId="1079536978" sldId="262"/>
            <ac:spMk id="3" creationId="{BBD78BEF-56DA-BBEF-058A-9A7E0C62F0F2}"/>
          </ac:spMkLst>
        </pc:spChg>
        <pc:spChg chg="add del">
          <ac:chgData name="Parnell, Stephen" userId="cbf70675-7392-4d65-a963-95f4bebf87e3" providerId="ADAL" clId="{BFC0107B-4D26-5DEF-9C9A-72AA6A91E551}" dt="2025-10-21T07:34:12.266" v="12003" actId="478"/>
          <ac:spMkLst>
            <pc:docMk/>
            <pc:sldMk cId="1079536978" sldId="262"/>
            <ac:spMk id="4" creationId="{4D45C405-63BD-FBD1-80E9-5F7EF169BEDC}"/>
          </ac:spMkLst>
        </pc:spChg>
        <pc:spChg chg="mod">
          <ac:chgData name="Parnell, Stephen" userId="cbf70675-7392-4d65-a963-95f4bebf87e3" providerId="ADAL" clId="{BFC0107B-4D26-5DEF-9C9A-72AA6A91E551}" dt="2025-10-14T12:22:58.370" v="10" actId="20577"/>
          <ac:spMkLst>
            <pc:docMk/>
            <pc:sldMk cId="1079536978" sldId="262"/>
            <ac:spMk id="6" creationId="{C35D1BC9-819A-F4BC-F31F-3EA2C416829E}"/>
          </ac:spMkLst>
        </pc:spChg>
        <pc:spChg chg="mod">
          <ac:chgData name="Parnell, Stephen" userId="cbf70675-7392-4d65-a963-95f4bebf87e3" providerId="ADAL" clId="{BFC0107B-4D26-5DEF-9C9A-72AA6A91E551}" dt="2025-10-21T07:35:55.011" v="12014" actId="20577"/>
          <ac:spMkLst>
            <pc:docMk/>
            <pc:sldMk cId="1079536978" sldId="262"/>
            <ac:spMk id="7" creationId="{BB0161F2-D84D-EB79-CC8F-875101556867}"/>
          </ac:spMkLst>
        </pc:spChg>
        <pc:picChg chg="add del mod">
          <ac:chgData name="Parnell, Stephen" userId="cbf70675-7392-4d65-a963-95f4bebf87e3" providerId="ADAL" clId="{BFC0107B-4D26-5DEF-9C9A-72AA6A91E551}" dt="2025-10-21T07:34:08.283" v="12001" actId="478"/>
          <ac:picMkLst>
            <pc:docMk/>
            <pc:sldMk cId="1079536978" sldId="262"/>
            <ac:picMk id="2" creationId="{9FC6ABD4-F2D7-6BEE-DFFC-838875CF2272}"/>
          </ac:picMkLst>
        </pc:picChg>
        <pc:picChg chg="add mod">
          <ac:chgData name="Parnell, Stephen" userId="cbf70675-7392-4d65-a963-95f4bebf87e3" providerId="ADAL" clId="{BFC0107B-4D26-5DEF-9C9A-72AA6A91E551}" dt="2025-10-21T07:35:32.915" v="12013" actId="1076"/>
          <ac:picMkLst>
            <pc:docMk/>
            <pc:sldMk cId="1079536978" sldId="262"/>
            <ac:picMk id="9" creationId="{75415620-68C8-38BB-E7D9-6034FE3D7E98}"/>
          </ac:picMkLst>
        </pc:picChg>
      </pc:sldChg>
      <pc:sldChg chg="del">
        <pc:chgData name="Parnell, Stephen" userId="cbf70675-7392-4d65-a963-95f4bebf87e3" providerId="ADAL" clId="{BFC0107B-4D26-5DEF-9C9A-72AA6A91E551}" dt="2025-10-20T09:29:13.578" v="8749" actId="2696"/>
        <pc:sldMkLst>
          <pc:docMk/>
          <pc:sldMk cId="3963572928" sldId="263"/>
        </pc:sldMkLst>
      </pc:sldChg>
      <pc:sldChg chg="del">
        <pc:chgData name="Parnell, Stephen" userId="cbf70675-7392-4d65-a963-95f4bebf87e3" providerId="ADAL" clId="{BFC0107B-4D26-5DEF-9C9A-72AA6A91E551}" dt="2025-10-20T09:29:13.583" v="8752" actId="2696"/>
        <pc:sldMkLst>
          <pc:docMk/>
          <pc:sldMk cId="3198271945" sldId="264"/>
        </pc:sldMkLst>
      </pc:sldChg>
      <pc:sldChg chg="del">
        <pc:chgData name="Parnell, Stephen" userId="cbf70675-7392-4d65-a963-95f4bebf87e3" providerId="ADAL" clId="{BFC0107B-4D26-5DEF-9C9A-72AA6A91E551}" dt="2025-10-20T09:29:13.661" v="8801" actId="2696"/>
        <pc:sldMkLst>
          <pc:docMk/>
          <pc:sldMk cId="3317110926" sldId="265"/>
        </pc:sldMkLst>
      </pc:sldChg>
      <pc:sldChg chg="del">
        <pc:chgData name="Parnell, Stephen" userId="cbf70675-7392-4d65-a963-95f4bebf87e3" providerId="ADAL" clId="{BFC0107B-4D26-5DEF-9C9A-72AA6A91E551}" dt="2025-10-20T09:29:13.590" v="8755" actId="2696"/>
        <pc:sldMkLst>
          <pc:docMk/>
          <pc:sldMk cId="1968998679" sldId="266"/>
        </pc:sldMkLst>
      </pc:sldChg>
      <pc:sldChg chg="addSp delSp modSp del mod">
        <pc:chgData name="Parnell, Stephen" userId="cbf70675-7392-4d65-a963-95f4bebf87e3" providerId="ADAL" clId="{BFC0107B-4D26-5DEF-9C9A-72AA6A91E551}" dt="2025-10-20T09:29:13.465" v="8699" actId="2696"/>
        <pc:sldMkLst>
          <pc:docMk/>
          <pc:sldMk cId="3951729347" sldId="267"/>
        </pc:sldMkLst>
      </pc:sldChg>
      <pc:sldChg chg="del">
        <pc:chgData name="Parnell, Stephen" userId="cbf70675-7392-4d65-a963-95f4bebf87e3" providerId="ADAL" clId="{BFC0107B-4D26-5DEF-9C9A-72AA6A91E551}" dt="2025-10-20T09:29:13.639" v="8785" actId="2696"/>
        <pc:sldMkLst>
          <pc:docMk/>
          <pc:sldMk cId="863679125" sldId="268"/>
        </pc:sldMkLst>
      </pc:sldChg>
      <pc:sldChg chg="del">
        <pc:chgData name="Parnell, Stephen" userId="cbf70675-7392-4d65-a963-95f4bebf87e3" providerId="ADAL" clId="{BFC0107B-4D26-5DEF-9C9A-72AA6A91E551}" dt="2025-10-20T09:29:13.496" v="8713" actId="2696"/>
        <pc:sldMkLst>
          <pc:docMk/>
          <pc:sldMk cId="2593021157" sldId="269"/>
        </pc:sldMkLst>
      </pc:sldChg>
      <pc:sldChg chg="del">
        <pc:chgData name="Parnell, Stephen" userId="cbf70675-7392-4d65-a963-95f4bebf87e3" providerId="ADAL" clId="{BFC0107B-4D26-5DEF-9C9A-72AA6A91E551}" dt="2025-10-20T09:29:13.492" v="8711" actId="2696"/>
        <pc:sldMkLst>
          <pc:docMk/>
          <pc:sldMk cId="2557896770" sldId="270"/>
        </pc:sldMkLst>
      </pc:sldChg>
      <pc:sldChg chg="del">
        <pc:chgData name="Parnell, Stephen" userId="cbf70675-7392-4d65-a963-95f4bebf87e3" providerId="ADAL" clId="{BFC0107B-4D26-5DEF-9C9A-72AA6A91E551}" dt="2025-10-20T09:29:13.665" v="8805" actId="2696"/>
        <pc:sldMkLst>
          <pc:docMk/>
          <pc:sldMk cId="547557625" sldId="271"/>
        </pc:sldMkLst>
      </pc:sldChg>
      <pc:sldChg chg="del">
        <pc:chgData name="Parnell, Stephen" userId="cbf70675-7392-4d65-a963-95f4bebf87e3" providerId="ADAL" clId="{BFC0107B-4D26-5DEF-9C9A-72AA6A91E551}" dt="2025-10-20T09:29:13.571" v="8744" actId="2696"/>
        <pc:sldMkLst>
          <pc:docMk/>
          <pc:sldMk cId="3235041163" sldId="272"/>
        </pc:sldMkLst>
      </pc:sldChg>
      <pc:sldChg chg="del">
        <pc:chgData name="Parnell, Stephen" userId="cbf70675-7392-4d65-a963-95f4bebf87e3" providerId="ADAL" clId="{BFC0107B-4D26-5DEF-9C9A-72AA6A91E551}" dt="2025-10-20T09:29:13.650" v="8793" actId="2696"/>
        <pc:sldMkLst>
          <pc:docMk/>
          <pc:sldMk cId="1313686402" sldId="273"/>
        </pc:sldMkLst>
      </pc:sldChg>
      <pc:sldChg chg="del">
        <pc:chgData name="Parnell, Stephen" userId="cbf70675-7392-4d65-a963-95f4bebf87e3" providerId="ADAL" clId="{BFC0107B-4D26-5DEF-9C9A-72AA6A91E551}" dt="2025-10-20T09:29:13.577" v="8748" actId="2696"/>
        <pc:sldMkLst>
          <pc:docMk/>
          <pc:sldMk cId="3257939322" sldId="274"/>
        </pc:sldMkLst>
      </pc:sldChg>
      <pc:sldChg chg="del">
        <pc:chgData name="Parnell, Stephen" userId="cbf70675-7392-4d65-a963-95f4bebf87e3" providerId="ADAL" clId="{BFC0107B-4D26-5DEF-9C9A-72AA6A91E551}" dt="2025-10-20T09:29:13.518" v="8724" actId="2696"/>
        <pc:sldMkLst>
          <pc:docMk/>
          <pc:sldMk cId="4125413804" sldId="275"/>
        </pc:sldMkLst>
      </pc:sldChg>
      <pc:sldChg chg="del">
        <pc:chgData name="Parnell, Stephen" userId="cbf70675-7392-4d65-a963-95f4bebf87e3" providerId="ADAL" clId="{BFC0107B-4D26-5DEF-9C9A-72AA6A91E551}" dt="2025-10-20T09:29:13.638" v="8784" actId="2696"/>
        <pc:sldMkLst>
          <pc:docMk/>
          <pc:sldMk cId="1373424310" sldId="276"/>
        </pc:sldMkLst>
      </pc:sldChg>
      <pc:sldChg chg="del">
        <pc:chgData name="Parnell, Stephen" userId="cbf70675-7392-4d65-a963-95f4bebf87e3" providerId="ADAL" clId="{BFC0107B-4D26-5DEF-9C9A-72AA6A91E551}" dt="2025-10-20T09:29:13.574" v="8746" actId="2696"/>
        <pc:sldMkLst>
          <pc:docMk/>
          <pc:sldMk cId="2880290609" sldId="277"/>
        </pc:sldMkLst>
      </pc:sldChg>
      <pc:sldChg chg="del">
        <pc:chgData name="Parnell, Stephen" userId="cbf70675-7392-4d65-a963-95f4bebf87e3" providerId="ADAL" clId="{BFC0107B-4D26-5DEF-9C9A-72AA6A91E551}" dt="2025-10-20T09:29:13.566" v="8741" actId="2696"/>
        <pc:sldMkLst>
          <pc:docMk/>
          <pc:sldMk cId="2364351074" sldId="278"/>
        </pc:sldMkLst>
      </pc:sldChg>
      <pc:sldChg chg="del">
        <pc:chgData name="Parnell, Stephen" userId="cbf70675-7392-4d65-a963-95f4bebf87e3" providerId="ADAL" clId="{BFC0107B-4D26-5DEF-9C9A-72AA6A91E551}" dt="2025-10-20T09:29:13.611" v="8768" actId="2696"/>
        <pc:sldMkLst>
          <pc:docMk/>
          <pc:sldMk cId="2400078403" sldId="279"/>
        </pc:sldMkLst>
      </pc:sldChg>
      <pc:sldChg chg="del">
        <pc:chgData name="Parnell, Stephen" userId="cbf70675-7392-4d65-a963-95f4bebf87e3" providerId="ADAL" clId="{BFC0107B-4D26-5DEF-9C9A-72AA6A91E551}" dt="2025-10-20T09:29:13.658" v="8799" actId="2696"/>
        <pc:sldMkLst>
          <pc:docMk/>
          <pc:sldMk cId="2249664936" sldId="280"/>
        </pc:sldMkLst>
      </pc:sldChg>
      <pc:sldChg chg="del">
        <pc:chgData name="Parnell, Stephen" userId="cbf70675-7392-4d65-a963-95f4bebf87e3" providerId="ADAL" clId="{BFC0107B-4D26-5DEF-9C9A-72AA6A91E551}" dt="2025-10-20T09:29:13.596" v="8759" actId="2696"/>
        <pc:sldMkLst>
          <pc:docMk/>
          <pc:sldMk cId="1536147890" sldId="281"/>
        </pc:sldMkLst>
      </pc:sldChg>
      <pc:sldChg chg="del">
        <pc:chgData name="Parnell, Stephen" userId="cbf70675-7392-4d65-a963-95f4bebf87e3" providerId="ADAL" clId="{BFC0107B-4D26-5DEF-9C9A-72AA6A91E551}" dt="2025-10-20T09:29:13.609" v="8767" actId="2696"/>
        <pc:sldMkLst>
          <pc:docMk/>
          <pc:sldMk cId="2933482653" sldId="282"/>
        </pc:sldMkLst>
      </pc:sldChg>
      <pc:sldChg chg="del">
        <pc:chgData name="Parnell, Stephen" userId="cbf70675-7392-4d65-a963-95f4bebf87e3" providerId="ADAL" clId="{BFC0107B-4D26-5DEF-9C9A-72AA6A91E551}" dt="2025-10-20T09:29:13.602" v="8762" actId="2696"/>
        <pc:sldMkLst>
          <pc:docMk/>
          <pc:sldMk cId="4145837256" sldId="283"/>
        </pc:sldMkLst>
      </pc:sldChg>
      <pc:sldChg chg="del">
        <pc:chgData name="Parnell, Stephen" userId="cbf70675-7392-4d65-a963-95f4bebf87e3" providerId="ADAL" clId="{BFC0107B-4D26-5DEF-9C9A-72AA6A91E551}" dt="2025-10-20T09:29:13.604" v="8763" actId="2696"/>
        <pc:sldMkLst>
          <pc:docMk/>
          <pc:sldMk cId="3918419208" sldId="284"/>
        </pc:sldMkLst>
      </pc:sldChg>
      <pc:sldChg chg="del">
        <pc:chgData name="Parnell, Stephen" userId="cbf70675-7392-4d65-a963-95f4bebf87e3" providerId="ADAL" clId="{BFC0107B-4D26-5DEF-9C9A-72AA6A91E551}" dt="2025-10-20T09:29:13.480" v="8705" actId="2696"/>
        <pc:sldMkLst>
          <pc:docMk/>
          <pc:sldMk cId="1412024345" sldId="285"/>
        </pc:sldMkLst>
      </pc:sldChg>
      <pc:sldChg chg="del">
        <pc:chgData name="Parnell, Stephen" userId="cbf70675-7392-4d65-a963-95f4bebf87e3" providerId="ADAL" clId="{BFC0107B-4D26-5DEF-9C9A-72AA6A91E551}" dt="2025-10-20T09:29:13.512" v="8721" actId="2696"/>
        <pc:sldMkLst>
          <pc:docMk/>
          <pc:sldMk cId="1497923741" sldId="286"/>
        </pc:sldMkLst>
      </pc:sldChg>
      <pc:sldChg chg="del">
        <pc:chgData name="Parnell, Stephen" userId="cbf70675-7392-4d65-a963-95f4bebf87e3" providerId="ADAL" clId="{BFC0107B-4D26-5DEF-9C9A-72AA6A91E551}" dt="2025-10-20T09:29:13.472" v="8702" actId="2696"/>
        <pc:sldMkLst>
          <pc:docMk/>
          <pc:sldMk cId="3200573643" sldId="287"/>
        </pc:sldMkLst>
      </pc:sldChg>
      <pc:sldChg chg="del">
        <pc:chgData name="Parnell, Stephen" userId="cbf70675-7392-4d65-a963-95f4bebf87e3" providerId="ADAL" clId="{BFC0107B-4D26-5DEF-9C9A-72AA6A91E551}" dt="2025-10-20T09:29:13.647" v="8791" actId="2696"/>
        <pc:sldMkLst>
          <pc:docMk/>
          <pc:sldMk cId="4157294036" sldId="288"/>
        </pc:sldMkLst>
      </pc:sldChg>
      <pc:sldChg chg="del">
        <pc:chgData name="Parnell, Stephen" userId="cbf70675-7392-4d65-a963-95f4bebf87e3" providerId="ADAL" clId="{BFC0107B-4D26-5DEF-9C9A-72AA6A91E551}" dt="2025-10-20T09:29:13.557" v="8735" actId="2696"/>
        <pc:sldMkLst>
          <pc:docMk/>
          <pc:sldMk cId="3485042094" sldId="289"/>
        </pc:sldMkLst>
      </pc:sldChg>
      <pc:sldChg chg="del">
        <pc:chgData name="Parnell, Stephen" userId="cbf70675-7392-4d65-a963-95f4bebf87e3" providerId="ADAL" clId="{BFC0107B-4D26-5DEF-9C9A-72AA6A91E551}" dt="2025-10-20T09:29:13.467" v="8700" actId="2696"/>
        <pc:sldMkLst>
          <pc:docMk/>
          <pc:sldMk cId="1174190746" sldId="290"/>
        </pc:sldMkLst>
      </pc:sldChg>
      <pc:sldChg chg="del">
        <pc:chgData name="Parnell, Stephen" userId="cbf70675-7392-4d65-a963-95f4bebf87e3" providerId="ADAL" clId="{BFC0107B-4D26-5DEF-9C9A-72AA6A91E551}" dt="2025-10-20T09:29:13.572" v="8745" actId="2696"/>
        <pc:sldMkLst>
          <pc:docMk/>
          <pc:sldMk cId="3288516831" sldId="291"/>
        </pc:sldMkLst>
      </pc:sldChg>
      <pc:sldChg chg="del">
        <pc:chgData name="Parnell, Stephen" userId="cbf70675-7392-4d65-a963-95f4bebf87e3" providerId="ADAL" clId="{BFC0107B-4D26-5DEF-9C9A-72AA6A91E551}" dt="2025-10-20T09:29:13.561" v="8738" actId="2696"/>
        <pc:sldMkLst>
          <pc:docMk/>
          <pc:sldMk cId="2340034163" sldId="292"/>
        </pc:sldMkLst>
      </pc:sldChg>
      <pc:sldChg chg="del">
        <pc:chgData name="Parnell, Stephen" userId="cbf70675-7392-4d65-a963-95f4bebf87e3" providerId="ADAL" clId="{BFC0107B-4D26-5DEF-9C9A-72AA6A91E551}" dt="2025-10-20T09:29:13.498" v="8714" actId="2696"/>
        <pc:sldMkLst>
          <pc:docMk/>
          <pc:sldMk cId="229450821" sldId="293"/>
        </pc:sldMkLst>
      </pc:sldChg>
      <pc:sldChg chg="del">
        <pc:chgData name="Parnell, Stephen" userId="cbf70675-7392-4d65-a963-95f4bebf87e3" providerId="ADAL" clId="{BFC0107B-4D26-5DEF-9C9A-72AA6A91E551}" dt="2025-10-20T09:29:13.569" v="8743" actId="2696"/>
        <pc:sldMkLst>
          <pc:docMk/>
          <pc:sldMk cId="1319167814" sldId="294"/>
        </pc:sldMkLst>
      </pc:sldChg>
      <pc:sldChg chg="del">
        <pc:chgData name="Parnell, Stephen" userId="cbf70675-7392-4d65-a963-95f4bebf87e3" providerId="ADAL" clId="{BFC0107B-4D26-5DEF-9C9A-72AA6A91E551}" dt="2025-10-20T09:29:13.607" v="8765" actId="2696"/>
        <pc:sldMkLst>
          <pc:docMk/>
          <pc:sldMk cId="3586228365" sldId="295"/>
        </pc:sldMkLst>
      </pc:sldChg>
      <pc:sldChg chg="del">
        <pc:chgData name="Parnell, Stephen" userId="cbf70675-7392-4d65-a963-95f4bebf87e3" providerId="ADAL" clId="{BFC0107B-4D26-5DEF-9C9A-72AA6A91E551}" dt="2025-10-20T09:29:13.689" v="8810" actId="2696"/>
        <pc:sldMkLst>
          <pc:docMk/>
          <pc:sldMk cId="3998304564" sldId="296"/>
        </pc:sldMkLst>
      </pc:sldChg>
      <pc:sldChg chg="del">
        <pc:chgData name="Parnell, Stephen" userId="cbf70675-7392-4d65-a963-95f4bebf87e3" providerId="ADAL" clId="{BFC0107B-4D26-5DEF-9C9A-72AA6A91E551}" dt="2025-10-20T09:29:13.564" v="8739" actId="2696"/>
        <pc:sldMkLst>
          <pc:docMk/>
          <pc:sldMk cId="2774310989" sldId="297"/>
        </pc:sldMkLst>
      </pc:sldChg>
      <pc:sldChg chg="del">
        <pc:chgData name="Parnell, Stephen" userId="cbf70675-7392-4d65-a963-95f4bebf87e3" providerId="ADAL" clId="{BFC0107B-4D26-5DEF-9C9A-72AA6A91E551}" dt="2025-10-20T09:29:13.643" v="8788" actId="2696"/>
        <pc:sldMkLst>
          <pc:docMk/>
          <pc:sldMk cId="2968936995" sldId="298"/>
        </pc:sldMkLst>
      </pc:sldChg>
      <pc:sldChg chg="del">
        <pc:chgData name="Parnell, Stephen" userId="cbf70675-7392-4d65-a963-95f4bebf87e3" providerId="ADAL" clId="{BFC0107B-4D26-5DEF-9C9A-72AA6A91E551}" dt="2025-10-20T09:29:13.687" v="8809" actId="2696"/>
        <pc:sldMkLst>
          <pc:docMk/>
          <pc:sldMk cId="2785223628" sldId="320"/>
        </pc:sldMkLst>
      </pc:sldChg>
      <pc:sldChg chg="del">
        <pc:chgData name="Parnell, Stephen" userId="cbf70675-7392-4d65-a963-95f4bebf87e3" providerId="ADAL" clId="{BFC0107B-4D26-5DEF-9C9A-72AA6A91E551}" dt="2025-10-20T09:29:13.565" v="8740" actId="2696"/>
        <pc:sldMkLst>
          <pc:docMk/>
          <pc:sldMk cId="152236450" sldId="321"/>
        </pc:sldMkLst>
      </pc:sldChg>
      <pc:sldChg chg="del">
        <pc:chgData name="Parnell, Stephen" userId="cbf70675-7392-4d65-a963-95f4bebf87e3" providerId="ADAL" clId="{BFC0107B-4D26-5DEF-9C9A-72AA6A91E551}" dt="2025-10-20T09:29:13.556" v="8734" actId="2696"/>
        <pc:sldMkLst>
          <pc:docMk/>
          <pc:sldMk cId="2142647224" sldId="322"/>
        </pc:sldMkLst>
      </pc:sldChg>
      <pc:sldChg chg="del">
        <pc:chgData name="Parnell, Stephen" userId="cbf70675-7392-4d65-a963-95f4bebf87e3" providerId="ADAL" clId="{BFC0107B-4D26-5DEF-9C9A-72AA6A91E551}" dt="2025-10-20T09:29:13.546" v="8729" actId="2696"/>
        <pc:sldMkLst>
          <pc:docMk/>
          <pc:sldMk cId="2213898398" sldId="323"/>
        </pc:sldMkLst>
      </pc:sldChg>
      <pc:sldChg chg="del">
        <pc:chgData name="Parnell, Stephen" userId="cbf70675-7392-4d65-a963-95f4bebf87e3" providerId="ADAL" clId="{BFC0107B-4D26-5DEF-9C9A-72AA6A91E551}" dt="2025-10-20T09:29:13.487" v="8708" actId="2696"/>
        <pc:sldMkLst>
          <pc:docMk/>
          <pc:sldMk cId="907534299" sldId="324"/>
        </pc:sldMkLst>
      </pc:sldChg>
      <pc:sldChg chg="del">
        <pc:chgData name="Parnell, Stephen" userId="cbf70675-7392-4d65-a963-95f4bebf87e3" providerId="ADAL" clId="{BFC0107B-4D26-5DEF-9C9A-72AA6A91E551}" dt="2025-10-20T09:29:13.641" v="8787" actId="2696"/>
        <pc:sldMkLst>
          <pc:docMk/>
          <pc:sldMk cId="4182758474" sldId="325"/>
        </pc:sldMkLst>
      </pc:sldChg>
      <pc:sldChg chg="del">
        <pc:chgData name="Parnell, Stephen" userId="cbf70675-7392-4d65-a963-95f4bebf87e3" providerId="ADAL" clId="{BFC0107B-4D26-5DEF-9C9A-72AA6A91E551}" dt="2025-10-20T09:29:13.630" v="8779" actId="2696"/>
        <pc:sldMkLst>
          <pc:docMk/>
          <pc:sldMk cId="3625585578" sldId="326"/>
        </pc:sldMkLst>
      </pc:sldChg>
      <pc:sldChg chg="del">
        <pc:chgData name="Parnell, Stephen" userId="cbf70675-7392-4d65-a963-95f4bebf87e3" providerId="ADAL" clId="{BFC0107B-4D26-5DEF-9C9A-72AA6A91E551}" dt="2025-10-20T09:29:13.550" v="8731" actId="2696"/>
        <pc:sldMkLst>
          <pc:docMk/>
          <pc:sldMk cId="630364479" sldId="327"/>
        </pc:sldMkLst>
      </pc:sldChg>
      <pc:sldChg chg="del">
        <pc:chgData name="Parnell, Stephen" userId="cbf70675-7392-4d65-a963-95f4bebf87e3" providerId="ADAL" clId="{BFC0107B-4D26-5DEF-9C9A-72AA6A91E551}" dt="2025-10-20T09:29:13.520" v="8725" actId="2696"/>
        <pc:sldMkLst>
          <pc:docMk/>
          <pc:sldMk cId="119906067" sldId="328"/>
        </pc:sldMkLst>
      </pc:sldChg>
      <pc:sldChg chg="del">
        <pc:chgData name="Parnell, Stephen" userId="cbf70675-7392-4d65-a963-95f4bebf87e3" providerId="ADAL" clId="{BFC0107B-4D26-5DEF-9C9A-72AA6A91E551}" dt="2025-10-20T09:29:13.490" v="8710" actId="2696"/>
        <pc:sldMkLst>
          <pc:docMk/>
          <pc:sldMk cId="503479370" sldId="329"/>
        </pc:sldMkLst>
      </pc:sldChg>
      <pc:sldChg chg="del">
        <pc:chgData name="Parnell, Stephen" userId="cbf70675-7392-4d65-a963-95f4bebf87e3" providerId="ADAL" clId="{BFC0107B-4D26-5DEF-9C9A-72AA6A91E551}" dt="2025-10-20T09:29:13.624" v="8776" actId="2696"/>
        <pc:sldMkLst>
          <pc:docMk/>
          <pc:sldMk cId="3817854485" sldId="330"/>
        </pc:sldMkLst>
      </pc:sldChg>
      <pc:sldChg chg="del">
        <pc:chgData name="Parnell, Stephen" userId="cbf70675-7392-4d65-a963-95f4bebf87e3" providerId="ADAL" clId="{BFC0107B-4D26-5DEF-9C9A-72AA6A91E551}" dt="2025-10-20T09:29:13.662" v="8802" actId="2696"/>
        <pc:sldMkLst>
          <pc:docMk/>
          <pc:sldMk cId="2347093408" sldId="331"/>
        </pc:sldMkLst>
      </pc:sldChg>
      <pc:sldChg chg="del">
        <pc:chgData name="Parnell, Stephen" userId="cbf70675-7392-4d65-a963-95f4bebf87e3" providerId="ADAL" clId="{BFC0107B-4D26-5DEF-9C9A-72AA6A91E551}" dt="2025-10-20T09:29:13.580" v="8750" actId="2696"/>
        <pc:sldMkLst>
          <pc:docMk/>
          <pc:sldMk cId="1028491164" sldId="332"/>
        </pc:sldMkLst>
      </pc:sldChg>
      <pc:sldChg chg="del">
        <pc:chgData name="Parnell, Stephen" userId="cbf70675-7392-4d65-a963-95f4bebf87e3" providerId="ADAL" clId="{BFC0107B-4D26-5DEF-9C9A-72AA6A91E551}" dt="2025-10-20T09:29:13.649" v="8792" actId="2696"/>
        <pc:sldMkLst>
          <pc:docMk/>
          <pc:sldMk cId="1026202325" sldId="333"/>
        </pc:sldMkLst>
      </pc:sldChg>
      <pc:sldChg chg="del">
        <pc:chgData name="Parnell, Stephen" userId="cbf70675-7392-4d65-a963-95f4bebf87e3" providerId="ADAL" clId="{BFC0107B-4D26-5DEF-9C9A-72AA6A91E551}" dt="2025-10-20T09:29:13.640" v="8786" actId="2696"/>
        <pc:sldMkLst>
          <pc:docMk/>
          <pc:sldMk cId="541913936" sldId="334"/>
        </pc:sldMkLst>
      </pc:sldChg>
      <pc:sldChg chg="del">
        <pc:chgData name="Parnell, Stephen" userId="cbf70675-7392-4d65-a963-95f4bebf87e3" providerId="ADAL" clId="{BFC0107B-4D26-5DEF-9C9A-72AA6A91E551}" dt="2025-10-20T09:29:13.663" v="8803" actId="2696"/>
        <pc:sldMkLst>
          <pc:docMk/>
          <pc:sldMk cId="1640350132" sldId="335"/>
        </pc:sldMkLst>
      </pc:sldChg>
      <pc:sldChg chg="delSp modSp del mod">
        <pc:chgData name="Parnell, Stephen" userId="cbf70675-7392-4d65-a963-95f4bebf87e3" providerId="ADAL" clId="{BFC0107B-4D26-5DEF-9C9A-72AA6A91E551}" dt="2025-10-20T09:58:26.066" v="9094" actId="2696"/>
        <pc:sldMkLst>
          <pc:docMk/>
          <pc:sldMk cId="2740951733" sldId="336"/>
        </pc:sldMkLst>
      </pc:sldChg>
      <pc:sldChg chg="del">
        <pc:chgData name="Parnell, Stephen" userId="cbf70675-7392-4d65-a963-95f4bebf87e3" providerId="ADAL" clId="{BFC0107B-4D26-5DEF-9C9A-72AA6A91E551}" dt="2025-10-20T09:29:13.657" v="8798" actId="2696"/>
        <pc:sldMkLst>
          <pc:docMk/>
          <pc:sldMk cId="2610501247" sldId="337"/>
        </pc:sldMkLst>
      </pc:sldChg>
      <pc:sldChg chg="del">
        <pc:chgData name="Parnell, Stephen" userId="cbf70675-7392-4d65-a963-95f4bebf87e3" providerId="ADAL" clId="{BFC0107B-4D26-5DEF-9C9A-72AA6A91E551}" dt="2025-10-20T09:29:13.686" v="8808" actId="2696"/>
        <pc:sldMkLst>
          <pc:docMk/>
          <pc:sldMk cId="2338975401" sldId="338"/>
        </pc:sldMkLst>
      </pc:sldChg>
      <pc:sldChg chg="del">
        <pc:chgData name="Parnell, Stephen" userId="cbf70675-7392-4d65-a963-95f4bebf87e3" providerId="ADAL" clId="{BFC0107B-4D26-5DEF-9C9A-72AA6A91E551}" dt="2025-10-20T09:29:13.654" v="8796" actId="2696"/>
        <pc:sldMkLst>
          <pc:docMk/>
          <pc:sldMk cId="1094445542" sldId="339"/>
        </pc:sldMkLst>
      </pc:sldChg>
      <pc:sldChg chg="del">
        <pc:chgData name="Parnell, Stephen" userId="cbf70675-7392-4d65-a963-95f4bebf87e3" providerId="ADAL" clId="{BFC0107B-4D26-5DEF-9C9A-72AA6A91E551}" dt="2025-10-20T09:29:13.616" v="8772" actId="2696"/>
        <pc:sldMkLst>
          <pc:docMk/>
          <pc:sldMk cId="1171850627" sldId="340"/>
        </pc:sldMkLst>
      </pc:sldChg>
      <pc:sldChg chg="del">
        <pc:chgData name="Parnell, Stephen" userId="cbf70675-7392-4d65-a963-95f4bebf87e3" providerId="ADAL" clId="{BFC0107B-4D26-5DEF-9C9A-72AA6A91E551}" dt="2025-10-20T09:29:13.664" v="8804" actId="2696"/>
        <pc:sldMkLst>
          <pc:docMk/>
          <pc:sldMk cId="223688188" sldId="342"/>
        </pc:sldMkLst>
      </pc:sldChg>
      <pc:sldChg chg="addSp modSp add modNotesTx">
        <pc:chgData name="Parnell, Stephen" userId="cbf70675-7392-4d65-a963-95f4bebf87e3" providerId="ADAL" clId="{BFC0107B-4D26-5DEF-9C9A-72AA6A91E551}" dt="2025-10-21T07:59:56.284" v="12824" actId="20577"/>
        <pc:sldMkLst>
          <pc:docMk/>
          <pc:sldMk cId="2074812316" sldId="344"/>
        </pc:sldMkLst>
        <pc:spChg chg="mod">
          <ac:chgData name="Parnell, Stephen" userId="cbf70675-7392-4d65-a963-95f4bebf87e3" providerId="ADAL" clId="{BFC0107B-4D26-5DEF-9C9A-72AA6A91E551}" dt="2025-10-20T07:09:10.838" v="6133" actId="1076"/>
          <ac:spMkLst>
            <pc:docMk/>
            <pc:sldMk cId="2074812316" sldId="344"/>
            <ac:spMk id="8" creationId="{00000000-0000-0000-0000-000000000000}"/>
          </ac:spMkLst>
        </pc:spChg>
        <pc:picChg chg="add mod">
          <ac:chgData name="Parnell, Stephen" userId="cbf70675-7392-4d65-a963-95f4bebf87e3" providerId="ADAL" clId="{BFC0107B-4D26-5DEF-9C9A-72AA6A91E551}" dt="2025-10-20T07:09:10.838" v="6133" actId="1076"/>
          <ac:picMkLst>
            <pc:docMk/>
            <pc:sldMk cId="2074812316" sldId="344"/>
            <ac:picMk id="3" creationId="{1352C5C4-601D-1987-A2B0-4FC7DCB3DF73}"/>
          </ac:picMkLst>
        </pc:picChg>
        <pc:picChg chg="add mod">
          <ac:chgData name="Parnell, Stephen" userId="cbf70675-7392-4d65-a963-95f4bebf87e3" providerId="ADAL" clId="{BFC0107B-4D26-5DEF-9C9A-72AA6A91E551}" dt="2025-10-20T07:09:30.835" v="6139" actId="1076"/>
          <ac:picMkLst>
            <pc:docMk/>
            <pc:sldMk cId="2074812316" sldId="344"/>
            <ac:picMk id="4" creationId="{8BFEBB27-876F-978E-6506-45EFB719F8AD}"/>
          </ac:picMkLst>
        </pc:picChg>
        <pc:picChg chg="mod">
          <ac:chgData name="Parnell, Stephen" userId="cbf70675-7392-4d65-a963-95f4bebf87e3" providerId="ADAL" clId="{BFC0107B-4D26-5DEF-9C9A-72AA6A91E551}" dt="2025-10-20T07:09:10.838" v="6133" actId="1076"/>
          <ac:picMkLst>
            <pc:docMk/>
            <pc:sldMk cId="2074812316" sldId="344"/>
            <ac:picMk id="5" creationId="{00000000-0000-0000-0000-000000000000}"/>
          </ac:picMkLst>
        </pc:picChg>
        <pc:picChg chg="mod">
          <ac:chgData name="Parnell, Stephen" userId="cbf70675-7392-4d65-a963-95f4bebf87e3" providerId="ADAL" clId="{BFC0107B-4D26-5DEF-9C9A-72AA6A91E551}" dt="2025-10-20T07:09:10.838" v="6133" actId="1076"/>
          <ac:picMkLst>
            <pc:docMk/>
            <pc:sldMk cId="2074812316" sldId="344"/>
            <ac:picMk id="7" creationId="{00000000-0000-0000-0000-000000000000}"/>
          </ac:picMkLst>
        </pc:picChg>
      </pc:sldChg>
      <pc:sldChg chg="del">
        <pc:chgData name="Parnell, Stephen" userId="cbf70675-7392-4d65-a963-95f4bebf87e3" providerId="ADAL" clId="{BFC0107B-4D26-5DEF-9C9A-72AA6A91E551}" dt="2025-10-20T09:29:13.636" v="8783" actId="2696"/>
        <pc:sldMkLst>
          <pc:docMk/>
          <pc:sldMk cId="2618045281" sldId="345"/>
        </pc:sldMkLst>
      </pc:sldChg>
      <pc:sldChg chg="del">
        <pc:chgData name="Parnell, Stephen" userId="cbf70675-7392-4d65-a963-95f4bebf87e3" providerId="ADAL" clId="{BFC0107B-4D26-5DEF-9C9A-72AA6A91E551}" dt="2025-10-20T09:29:13.508" v="8718" actId="2696"/>
        <pc:sldMkLst>
          <pc:docMk/>
          <pc:sldMk cId="4088301378" sldId="347"/>
        </pc:sldMkLst>
      </pc:sldChg>
      <pc:sldChg chg="del">
        <pc:chgData name="Parnell, Stephen" userId="cbf70675-7392-4d65-a963-95f4bebf87e3" providerId="ADAL" clId="{BFC0107B-4D26-5DEF-9C9A-72AA6A91E551}" dt="2025-10-20T09:29:13.575" v="8747" actId="2696"/>
        <pc:sldMkLst>
          <pc:docMk/>
          <pc:sldMk cId="3058293448" sldId="348"/>
        </pc:sldMkLst>
      </pc:sldChg>
      <pc:sldChg chg="del">
        <pc:chgData name="Parnell, Stephen" userId="cbf70675-7392-4d65-a963-95f4bebf87e3" providerId="ADAL" clId="{BFC0107B-4D26-5DEF-9C9A-72AA6A91E551}" dt="2025-10-20T09:29:13.548" v="8730" actId="2696"/>
        <pc:sldMkLst>
          <pc:docMk/>
          <pc:sldMk cId="4017192181" sldId="349"/>
        </pc:sldMkLst>
      </pc:sldChg>
      <pc:sldChg chg="del">
        <pc:chgData name="Parnell, Stephen" userId="cbf70675-7392-4d65-a963-95f4bebf87e3" providerId="ADAL" clId="{BFC0107B-4D26-5DEF-9C9A-72AA6A91E551}" dt="2025-10-20T09:29:13.633" v="8781" actId="2696"/>
        <pc:sldMkLst>
          <pc:docMk/>
          <pc:sldMk cId="4282205033" sldId="350"/>
        </pc:sldMkLst>
      </pc:sldChg>
      <pc:sldChg chg="del">
        <pc:chgData name="Parnell, Stephen" userId="cbf70675-7392-4d65-a963-95f4bebf87e3" providerId="ADAL" clId="{BFC0107B-4D26-5DEF-9C9A-72AA6A91E551}" dt="2025-10-20T09:29:13.582" v="8751" actId="2696"/>
        <pc:sldMkLst>
          <pc:docMk/>
          <pc:sldMk cId="3783115008" sldId="351"/>
        </pc:sldMkLst>
      </pc:sldChg>
      <pc:sldChg chg="del">
        <pc:chgData name="Parnell, Stephen" userId="cbf70675-7392-4d65-a963-95f4bebf87e3" providerId="ADAL" clId="{BFC0107B-4D26-5DEF-9C9A-72AA6A91E551}" dt="2025-10-20T09:29:13.620" v="8774" actId="2696"/>
        <pc:sldMkLst>
          <pc:docMk/>
          <pc:sldMk cId="1035463415" sldId="352"/>
        </pc:sldMkLst>
      </pc:sldChg>
      <pc:sldChg chg="del">
        <pc:chgData name="Parnell, Stephen" userId="cbf70675-7392-4d65-a963-95f4bebf87e3" providerId="ADAL" clId="{BFC0107B-4D26-5DEF-9C9A-72AA6A91E551}" dt="2025-10-20T09:29:13.500" v="8715" actId="2696"/>
        <pc:sldMkLst>
          <pc:docMk/>
          <pc:sldMk cId="2408489485" sldId="353"/>
        </pc:sldMkLst>
      </pc:sldChg>
      <pc:sldChg chg="del">
        <pc:chgData name="Parnell, Stephen" userId="cbf70675-7392-4d65-a963-95f4bebf87e3" providerId="ADAL" clId="{BFC0107B-4D26-5DEF-9C9A-72AA6A91E551}" dt="2025-10-20T09:29:13.614" v="8770" actId="2696"/>
        <pc:sldMkLst>
          <pc:docMk/>
          <pc:sldMk cId="518746608" sldId="354"/>
        </pc:sldMkLst>
      </pc:sldChg>
      <pc:sldChg chg="del">
        <pc:chgData name="Parnell, Stephen" userId="cbf70675-7392-4d65-a963-95f4bebf87e3" providerId="ADAL" clId="{BFC0107B-4D26-5DEF-9C9A-72AA6A91E551}" dt="2025-10-20T09:29:13.568" v="8742" actId="2696"/>
        <pc:sldMkLst>
          <pc:docMk/>
          <pc:sldMk cId="4136871316" sldId="355"/>
        </pc:sldMkLst>
      </pc:sldChg>
      <pc:sldChg chg="del">
        <pc:chgData name="Parnell, Stephen" userId="cbf70675-7392-4d65-a963-95f4bebf87e3" providerId="ADAL" clId="{BFC0107B-4D26-5DEF-9C9A-72AA6A91E551}" dt="2025-10-20T09:29:13.588" v="8754" actId="2696"/>
        <pc:sldMkLst>
          <pc:docMk/>
          <pc:sldMk cId="137179807" sldId="356"/>
        </pc:sldMkLst>
      </pc:sldChg>
      <pc:sldChg chg="del">
        <pc:chgData name="Parnell, Stephen" userId="cbf70675-7392-4d65-a963-95f4bebf87e3" providerId="ADAL" clId="{BFC0107B-4D26-5DEF-9C9A-72AA6A91E551}" dt="2025-10-20T09:29:13.656" v="8797" actId="2696"/>
        <pc:sldMkLst>
          <pc:docMk/>
          <pc:sldMk cId="3123608573" sldId="357"/>
        </pc:sldMkLst>
      </pc:sldChg>
      <pc:sldChg chg="del">
        <pc:chgData name="Parnell, Stephen" userId="cbf70675-7392-4d65-a963-95f4bebf87e3" providerId="ADAL" clId="{BFC0107B-4D26-5DEF-9C9A-72AA6A91E551}" dt="2025-10-20T09:29:13.593" v="8757" actId="2696"/>
        <pc:sldMkLst>
          <pc:docMk/>
          <pc:sldMk cId="3568457391" sldId="358"/>
        </pc:sldMkLst>
      </pc:sldChg>
      <pc:sldChg chg="del">
        <pc:chgData name="Parnell, Stephen" userId="cbf70675-7392-4d65-a963-95f4bebf87e3" providerId="ADAL" clId="{BFC0107B-4D26-5DEF-9C9A-72AA6A91E551}" dt="2025-10-20T09:29:13.552" v="8732" actId="2696"/>
        <pc:sldMkLst>
          <pc:docMk/>
          <pc:sldMk cId="3510385803" sldId="359"/>
        </pc:sldMkLst>
      </pc:sldChg>
      <pc:sldChg chg="del">
        <pc:chgData name="Parnell, Stephen" userId="cbf70675-7392-4d65-a963-95f4bebf87e3" providerId="ADAL" clId="{BFC0107B-4D26-5DEF-9C9A-72AA6A91E551}" dt="2025-10-20T09:29:13.586" v="8753" actId="2696"/>
        <pc:sldMkLst>
          <pc:docMk/>
          <pc:sldMk cId="3013167059" sldId="360"/>
        </pc:sldMkLst>
      </pc:sldChg>
      <pc:sldChg chg="del">
        <pc:chgData name="Parnell, Stephen" userId="cbf70675-7392-4d65-a963-95f4bebf87e3" providerId="ADAL" clId="{BFC0107B-4D26-5DEF-9C9A-72AA6A91E551}" dt="2025-10-20T09:29:13.685" v="8807" actId="2696"/>
        <pc:sldMkLst>
          <pc:docMk/>
          <pc:sldMk cId="1487763840" sldId="361"/>
        </pc:sldMkLst>
      </pc:sldChg>
      <pc:sldChg chg="del">
        <pc:chgData name="Parnell, Stephen" userId="cbf70675-7392-4d65-a963-95f4bebf87e3" providerId="ADAL" clId="{BFC0107B-4D26-5DEF-9C9A-72AA6A91E551}" dt="2025-10-20T09:29:13.622" v="8775" actId="2696"/>
        <pc:sldMkLst>
          <pc:docMk/>
          <pc:sldMk cId="3904810817" sldId="362"/>
        </pc:sldMkLst>
      </pc:sldChg>
      <pc:sldChg chg="del">
        <pc:chgData name="Parnell, Stephen" userId="cbf70675-7392-4d65-a963-95f4bebf87e3" providerId="ADAL" clId="{BFC0107B-4D26-5DEF-9C9A-72AA6A91E551}" dt="2025-10-20T09:29:13.646" v="8790" actId="2696"/>
        <pc:sldMkLst>
          <pc:docMk/>
          <pc:sldMk cId="1378714646" sldId="363"/>
        </pc:sldMkLst>
      </pc:sldChg>
      <pc:sldChg chg="del">
        <pc:chgData name="Parnell, Stephen" userId="cbf70675-7392-4d65-a963-95f4bebf87e3" providerId="ADAL" clId="{BFC0107B-4D26-5DEF-9C9A-72AA6A91E551}" dt="2025-10-20T09:29:13.470" v="8701" actId="2696"/>
        <pc:sldMkLst>
          <pc:docMk/>
          <pc:sldMk cId="105954912" sldId="364"/>
        </pc:sldMkLst>
      </pc:sldChg>
      <pc:sldChg chg="del">
        <pc:chgData name="Parnell, Stephen" userId="cbf70675-7392-4d65-a963-95f4bebf87e3" providerId="ADAL" clId="{BFC0107B-4D26-5DEF-9C9A-72AA6A91E551}" dt="2025-10-20T09:29:13.599" v="8760" actId="2696"/>
        <pc:sldMkLst>
          <pc:docMk/>
          <pc:sldMk cId="1789953310" sldId="365"/>
        </pc:sldMkLst>
      </pc:sldChg>
      <pc:sldChg chg="del">
        <pc:chgData name="Parnell, Stephen" userId="cbf70675-7392-4d65-a963-95f4bebf87e3" providerId="ADAL" clId="{BFC0107B-4D26-5DEF-9C9A-72AA6A91E551}" dt="2025-10-20T09:29:13.652" v="8794" actId="2696"/>
        <pc:sldMkLst>
          <pc:docMk/>
          <pc:sldMk cId="2898874685" sldId="366"/>
        </pc:sldMkLst>
      </pc:sldChg>
      <pc:sldChg chg="del">
        <pc:chgData name="Parnell, Stephen" userId="cbf70675-7392-4d65-a963-95f4bebf87e3" providerId="ADAL" clId="{BFC0107B-4D26-5DEF-9C9A-72AA6A91E551}" dt="2025-10-20T09:29:13.635" v="8782" actId="2696"/>
        <pc:sldMkLst>
          <pc:docMk/>
          <pc:sldMk cId="379814831" sldId="367"/>
        </pc:sldMkLst>
      </pc:sldChg>
      <pc:sldChg chg="del">
        <pc:chgData name="Parnell, Stephen" userId="cbf70675-7392-4d65-a963-95f4bebf87e3" providerId="ADAL" clId="{BFC0107B-4D26-5DEF-9C9A-72AA6A91E551}" dt="2025-10-20T09:29:13.560" v="8737" actId="2696"/>
        <pc:sldMkLst>
          <pc:docMk/>
          <pc:sldMk cId="389377296" sldId="368"/>
        </pc:sldMkLst>
      </pc:sldChg>
      <pc:sldChg chg="del">
        <pc:chgData name="Parnell, Stephen" userId="cbf70675-7392-4d65-a963-95f4bebf87e3" providerId="ADAL" clId="{BFC0107B-4D26-5DEF-9C9A-72AA6A91E551}" dt="2025-10-20T09:29:13.626" v="8777" actId="2696"/>
        <pc:sldMkLst>
          <pc:docMk/>
          <pc:sldMk cId="566145400" sldId="369"/>
        </pc:sldMkLst>
      </pc:sldChg>
      <pc:sldChg chg="del">
        <pc:chgData name="Parnell, Stephen" userId="cbf70675-7392-4d65-a963-95f4bebf87e3" providerId="ADAL" clId="{BFC0107B-4D26-5DEF-9C9A-72AA6A91E551}" dt="2025-10-20T09:29:13.660" v="8800" actId="2696"/>
        <pc:sldMkLst>
          <pc:docMk/>
          <pc:sldMk cId="3814409110" sldId="370"/>
        </pc:sldMkLst>
      </pc:sldChg>
      <pc:sldChg chg="del">
        <pc:chgData name="Parnell, Stephen" userId="cbf70675-7392-4d65-a963-95f4bebf87e3" providerId="ADAL" clId="{BFC0107B-4D26-5DEF-9C9A-72AA6A91E551}" dt="2025-10-20T09:29:13.632" v="8780" actId="2696"/>
        <pc:sldMkLst>
          <pc:docMk/>
          <pc:sldMk cId="2559483424" sldId="371"/>
        </pc:sldMkLst>
      </pc:sldChg>
      <pc:sldChg chg="del">
        <pc:chgData name="Parnell, Stephen" userId="cbf70675-7392-4d65-a963-95f4bebf87e3" providerId="ADAL" clId="{BFC0107B-4D26-5DEF-9C9A-72AA6A91E551}" dt="2025-10-20T09:29:13.628" v="8778" actId="2696"/>
        <pc:sldMkLst>
          <pc:docMk/>
          <pc:sldMk cId="3834816611" sldId="372"/>
        </pc:sldMkLst>
      </pc:sldChg>
      <pc:sldChg chg="del">
        <pc:chgData name="Parnell, Stephen" userId="cbf70675-7392-4d65-a963-95f4bebf87e3" providerId="ADAL" clId="{BFC0107B-4D26-5DEF-9C9A-72AA6A91E551}" dt="2025-10-20T09:29:13.594" v="8758" actId="2696"/>
        <pc:sldMkLst>
          <pc:docMk/>
          <pc:sldMk cId="502806703" sldId="373"/>
        </pc:sldMkLst>
      </pc:sldChg>
      <pc:sldChg chg="del">
        <pc:chgData name="Parnell, Stephen" userId="cbf70675-7392-4d65-a963-95f4bebf87e3" providerId="ADAL" clId="{BFC0107B-4D26-5DEF-9C9A-72AA6A91E551}" dt="2025-10-20T09:29:13.474" v="8703" actId="2696"/>
        <pc:sldMkLst>
          <pc:docMk/>
          <pc:sldMk cId="3065701375" sldId="374"/>
        </pc:sldMkLst>
      </pc:sldChg>
      <pc:sldChg chg="del">
        <pc:chgData name="Parnell, Stephen" userId="cbf70675-7392-4d65-a963-95f4bebf87e3" providerId="ADAL" clId="{BFC0107B-4D26-5DEF-9C9A-72AA6A91E551}" dt="2025-10-20T09:29:13.544" v="8728" actId="2696"/>
        <pc:sldMkLst>
          <pc:docMk/>
          <pc:sldMk cId="1690482988" sldId="375"/>
        </pc:sldMkLst>
      </pc:sldChg>
      <pc:sldChg chg="del">
        <pc:chgData name="Parnell, Stephen" userId="cbf70675-7392-4d65-a963-95f4bebf87e3" providerId="ADAL" clId="{BFC0107B-4D26-5DEF-9C9A-72AA6A91E551}" dt="2025-10-20T09:29:13.612" v="8769" actId="2696"/>
        <pc:sldMkLst>
          <pc:docMk/>
          <pc:sldMk cId="1658808469" sldId="376"/>
        </pc:sldMkLst>
      </pc:sldChg>
      <pc:sldChg chg="del">
        <pc:chgData name="Parnell, Stephen" userId="cbf70675-7392-4d65-a963-95f4bebf87e3" providerId="ADAL" clId="{BFC0107B-4D26-5DEF-9C9A-72AA6A91E551}" dt="2025-10-20T09:29:13.488" v="8709" actId="2696"/>
        <pc:sldMkLst>
          <pc:docMk/>
          <pc:sldMk cId="3260383751" sldId="377"/>
        </pc:sldMkLst>
      </pc:sldChg>
      <pc:sldChg chg="del">
        <pc:chgData name="Parnell, Stephen" userId="cbf70675-7392-4d65-a963-95f4bebf87e3" providerId="ADAL" clId="{BFC0107B-4D26-5DEF-9C9A-72AA6A91E551}" dt="2025-10-20T09:29:13.608" v="8766" actId="2696"/>
        <pc:sldMkLst>
          <pc:docMk/>
          <pc:sldMk cId="269045233" sldId="378"/>
        </pc:sldMkLst>
      </pc:sldChg>
      <pc:sldChg chg="del">
        <pc:chgData name="Parnell, Stephen" userId="cbf70675-7392-4d65-a963-95f4bebf87e3" providerId="ADAL" clId="{BFC0107B-4D26-5DEF-9C9A-72AA6A91E551}" dt="2025-10-20T09:29:13.558" v="8736" actId="2696"/>
        <pc:sldMkLst>
          <pc:docMk/>
          <pc:sldMk cId="3161991703" sldId="379"/>
        </pc:sldMkLst>
      </pc:sldChg>
      <pc:sldChg chg="del">
        <pc:chgData name="Parnell, Stephen" userId="cbf70675-7392-4d65-a963-95f4bebf87e3" providerId="ADAL" clId="{BFC0107B-4D26-5DEF-9C9A-72AA6A91E551}" dt="2025-10-20T09:29:13.615" v="8771" actId="2696"/>
        <pc:sldMkLst>
          <pc:docMk/>
          <pc:sldMk cId="3445352705" sldId="380"/>
        </pc:sldMkLst>
      </pc:sldChg>
      <pc:sldChg chg="del">
        <pc:chgData name="Parnell, Stephen" userId="cbf70675-7392-4d65-a963-95f4bebf87e3" providerId="ADAL" clId="{BFC0107B-4D26-5DEF-9C9A-72AA6A91E551}" dt="2025-10-20T09:29:13.502" v="8716" actId="2696"/>
        <pc:sldMkLst>
          <pc:docMk/>
          <pc:sldMk cId="690205921" sldId="382"/>
        </pc:sldMkLst>
      </pc:sldChg>
      <pc:sldChg chg="del">
        <pc:chgData name="Parnell, Stephen" userId="cbf70675-7392-4d65-a963-95f4bebf87e3" providerId="ADAL" clId="{BFC0107B-4D26-5DEF-9C9A-72AA6A91E551}" dt="2025-10-20T09:29:13.600" v="8761" actId="2696"/>
        <pc:sldMkLst>
          <pc:docMk/>
          <pc:sldMk cId="1334887443" sldId="383"/>
        </pc:sldMkLst>
      </pc:sldChg>
      <pc:sldChg chg="del">
        <pc:chgData name="Parnell, Stephen" userId="cbf70675-7392-4d65-a963-95f4bebf87e3" providerId="ADAL" clId="{BFC0107B-4D26-5DEF-9C9A-72AA6A91E551}" dt="2025-10-20T09:29:13.477" v="8704" actId="2696"/>
        <pc:sldMkLst>
          <pc:docMk/>
          <pc:sldMk cId="2194257550" sldId="384"/>
        </pc:sldMkLst>
      </pc:sldChg>
      <pc:sldChg chg="del">
        <pc:chgData name="Parnell, Stephen" userId="cbf70675-7392-4d65-a963-95f4bebf87e3" providerId="ADAL" clId="{BFC0107B-4D26-5DEF-9C9A-72AA6A91E551}" dt="2025-10-20T09:29:13.644" v="8789" actId="2696"/>
        <pc:sldMkLst>
          <pc:docMk/>
          <pc:sldMk cId="853853158" sldId="385"/>
        </pc:sldMkLst>
      </pc:sldChg>
      <pc:sldChg chg="del">
        <pc:chgData name="Parnell, Stephen" userId="cbf70675-7392-4d65-a963-95f4bebf87e3" providerId="ADAL" clId="{BFC0107B-4D26-5DEF-9C9A-72AA6A91E551}" dt="2025-10-20T09:29:13.606" v="8764" actId="2696"/>
        <pc:sldMkLst>
          <pc:docMk/>
          <pc:sldMk cId="2146170820" sldId="386"/>
        </pc:sldMkLst>
      </pc:sldChg>
      <pc:sldChg chg="del">
        <pc:chgData name="Parnell, Stephen" userId="cbf70675-7392-4d65-a963-95f4bebf87e3" providerId="ADAL" clId="{BFC0107B-4D26-5DEF-9C9A-72AA6A91E551}" dt="2025-10-20T09:29:13.684" v="8806" actId="2696"/>
        <pc:sldMkLst>
          <pc:docMk/>
          <pc:sldMk cId="2819973099" sldId="387"/>
        </pc:sldMkLst>
      </pc:sldChg>
      <pc:sldChg chg="del">
        <pc:chgData name="Parnell, Stephen" userId="cbf70675-7392-4d65-a963-95f4bebf87e3" providerId="ADAL" clId="{BFC0107B-4D26-5DEF-9C9A-72AA6A91E551}" dt="2025-10-20T09:29:13.541" v="8727" actId="2696"/>
        <pc:sldMkLst>
          <pc:docMk/>
          <pc:sldMk cId="805716593" sldId="388"/>
        </pc:sldMkLst>
      </pc:sldChg>
      <pc:sldChg chg="del">
        <pc:chgData name="Parnell, Stephen" userId="cbf70675-7392-4d65-a963-95f4bebf87e3" providerId="ADAL" clId="{BFC0107B-4D26-5DEF-9C9A-72AA6A91E551}" dt="2025-10-20T09:29:13.485" v="8707" actId="2696"/>
        <pc:sldMkLst>
          <pc:docMk/>
          <pc:sldMk cId="1113251419" sldId="389"/>
        </pc:sldMkLst>
      </pc:sldChg>
      <pc:sldChg chg="del">
        <pc:chgData name="Parnell, Stephen" userId="cbf70675-7392-4d65-a963-95f4bebf87e3" providerId="ADAL" clId="{BFC0107B-4D26-5DEF-9C9A-72AA6A91E551}" dt="2025-10-20T09:29:13.505" v="8717" actId="2696"/>
        <pc:sldMkLst>
          <pc:docMk/>
          <pc:sldMk cId="904606961" sldId="390"/>
        </pc:sldMkLst>
      </pc:sldChg>
      <pc:sldChg chg="del">
        <pc:chgData name="Parnell, Stephen" userId="cbf70675-7392-4d65-a963-95f4bebf87e3" providerId="ADAL" clId="{BFC0107B-4D26-5DEF-9C9A-72AA6A91E551}" dt="2025-10-20T09:29:13.516" v="8723" actId="2696"/>
        <pc:sldMkLst>
          <pc:docMk/>
          <pc:sldMk cId="913247892" sldId="392"/>
        </pc:sldMkLst>
      </pc:sldChg>
      <pc:sldChg chg="del">
        <pc:chgData name="Parnell, Stephen" userId="cbf70675-7392-4d65-a963-95f4bebf87e3" providerId="ADAL" clId="{BFC0107B-4D26-5DEF-9C9A-72AA6A91E551}" dt="2025-10-20T09:29:13.554" v="8733" actId="2696"/>
        <pc:sldMkLst>
          <pc:docMk/>
          <pc:sldMk cId="1678445632" sldId="393"/>
        </pc:sldMkLst>
      </pc:sldChg>
      <pc:sldChg chg="del">
        <pc:chgData name="Parnell, Stephen" userId="cbf70675-7392-4d65-a963-95f4bebf87e3" providerId="ADAL" clId="{BFC0107B-4D26-5DEF-9C9A-72AA6A91E551}" dt="2025-10-20T09:29:13.618" v="8773" actId="2696"/>
        <pc:sldMkLst>
          <pc:docMk/>
          <pc:sldMk cId="3682391420" sldId="394"/>
        </pc:sldMkLst>
      </pc:sldChg>
      <pc:sldChg chg="del">
        <pc:chgData name="Parnell, Stephen" userId="cbf70675-7392-4d65-a963-95f4bebf87e3" providerId="ADAL" clId="{BFC0107B-4D26-5DEF-9C9A-72AA6A91E551}" dt="2025-10-20T09:29:13.514" v="8722" actId="2696"/>
        <pc:sldMkLst>
          <pc:docMk/>
          <pc:sldMk cId="399020159" sldId="397"/>
        </pc:sldMkLst>
      </pc:sldChg>
      <pc:sldChg chg="del">
        <pc:chgData name="Parnell, Stephen" userId="cbf70675-7392-4d65-a963-95f4bebf87e3" providerId="ADAL" clId="{BFC0107B-4D26-5DEF-9C9A-72AA6A91E551}" dt="2025-10-20T09:29:13.493" v="8712" actId="2696"/>
        <pc:sldMkLst>
          <pc:docMk/>
          <pc:sldMk cId="1792655141" sldId="398"/>
        </pc:sldMkLst>
      </pc:sldChg>
      <pc:sldChg chg="del">
        <pc:chgData name="Parnell, Stephen" userId="cbf70675-7392-4d65-a963-95f4bebf87e3" providerId="ADAL" clId="{BFC0107B-4D26-5DEF-9C9A-72AA6A91E551}" dt="2025-10-20T09:29:13.482" v="8706" actId="2696"/>
        <pc:sldMkLst>
          <pc:docMk/>
          <pc:sldMk cId="3639048852" sldId="399"/>
        </pc:sldMkLst>
      </pc:sldChg>
      <pc:sldChg chg="addSp delSp modSp add mod modNotesTx">
        <pc:chgData name="Parnell, Stephen" userId="cbf70675-7392-4d65-a963-95f4bebf87e3" providerId="ADAL" clId="{BFC0107B-4D26-5DEF-9C9A-72AA6A91E551}" dt="2025-10-21T07:42:50.730" v="12239" actId="20577"/>
        <pc:sldMkLst>
          <pc:docMk/>
          <pc:sldMk cId="3655565364" sldId="400"/>
        </pc:sldMkLst>
        <pc:spChg chg="mod">
          <ac:chgData name="Parnell, Stephen" userId="cbf70675-7392-4d65-a963-95f4bebf87e3" providerId="ADAL" clId="{BFC0107B-4D26-5DEF-9C9A-72AA6A91E551}" dt="2025-10-20T15:39:13.832" v="11890" actId="2711"/>
          <ac:spMkLst>
            <pc:docMk/>
            <pc:sldMk cId="3655565364" sldId="400"/>
            <ac:spMk id="2" creationId="{EAE48FA1-A300-5FD1-7B9E-22A5288C6904}"/>
          </ac:spMkLst>
        </pc:spChg>
        <pc:spChg chg="add mod">
          <ac:chgData name="Parnell, Stephen" userId="cbf70675-7392-4d65-a963-95f4bebf87e3" providerId="ADAL" clId="{BFC0107B-4D26-5DEF-9C9A-72AA6A91E551}" dt="2025-10-21T07:38:08.216" v="12042" actId="20577"/>
          <ac:spMkLst>
            <pc:docMk/>
            <pc:sldMk cId="3655565364" sldId="400"/>
            <ac:spMk id="3" creationId="{35C36348-C4C5-60DF-ADA0-C77E12D23071}"/>
          </ac:spMkLst>
        </pc:spChg>
        <pc:spChg chg="mod">
          <ac:chgData name="Parnell, Stephen" userId="cbf70675-7392-4d65-a963-95f4bebf87e3" providerId="ADAL" clId="{BFC0107B-4D26-5DEF-9C9A-72AA6A91E551}" dt="2025-10-21T07:37:25.808" v="12020" actId="20577"/>
          <ac:spMkLst>
            <pc:docMk/>
            <pc:sldMk cId="3655565364" sldId="400"/>
            <ac:spMk id="7" creationId="{FFD3E2EF-E5E8-465F-6E6C-26C57AA8B26D}"/>
          </ac:spMkLst>
        </pc:spChg>
        <pc:spChg chg="add mod">
          <ac:chgData name="Parnell, Stephen" userId="cbf70675-7392-4d65-a963-95f4bebf87e3" providerId="ADAL" clId="{BFC0107B-4D26-5DEF-9C9A-72AA6A91E551}" dt="2025-10-20T15:39:13.832" v="11890" actId="2711"/>
          <ac:spMkLst>
            <pc:docMk/>
            <pc:sldMk cId="3655565364" sldId="400"/>
            <ac:spMk id="9" creationId="{61674628-AE58-8EF7-761A-A8B06D576321}"/>
          </ac:spMkLst>
        </pc:spChg>
        <pc:spChg chg="add mod">
          <ac:chgData name="Parnell, Stephen" userId="cbf70675-7392-4d65-a963-95f4bebf87e3" providerId="ADAL" clId="{BFC0107B-4D26-5DEF-9C9A-72AA6A91E551}" dt="2025-10-20T15:39:13.832" v="11890" actId="2711"/>
          <ac:spMkLst>
            <pc:docMk/>
            <pc:sldMk cId="3655565364" sldId="400"/>
            <ac:spMk id="10" creationId="{AB9A8EDB-027A-D0F1-7643-2CA66896C628}"/>
          </ac:spMkLst>
        </pc:spChg>
        <pc:picChg chg="add mod">
          <ac:chgData name="Parnell, Stephen" userId="cbf70675-7392-4d65-a963-95f4bebf87e3" providerId="ADAL" clId="{BFC0107B-4D26-5DEF-9C9A-72AA6A91E551}" dt="2025-10-20T15:39:13.832" v="11890" actId="2711"/>
          <ac:picMkLst>
            <pc:docMk/>
            <pc:sldMk cId="3655565364" sldId="400"/>
            <ac:picMk id="1028" creationId="{59A230F3-217A-E50B-56E2-29577F421E7E}"/>
          </ac:picMkLst>
        </pc:picChg>
      </pc:sldChg>
      <pc:sldChg chg="addSp delSp modSp add del mod ord modAnim modNotesTx">
        <pc:chgData name="Parnell, Stephen" userId="cbf70675-7392-4d65-a963-95f4bebf87e3" providerId="ADAL" clId="{BFC0107B-4D26-5DEF-9C9A-72AA6A91E551}" dt="2025-10-21T07:44:53.055" v="12271" actId="20577"/>
        <pc:sldMkLst>
          <pc:docMk/>
          <pc:sldMk cId="4117084813" sldId="401"/>
        </pc:sldMkLst>
        <pc:spChg chg="mod">
          <ac:chgData name="Parnell, Stephen" userId="cbf70675-7392-4d65-a963-95f4bebf87e3" providerId="ADAL" clId="{BFC0107B-4D26-5DEF-9C9A-72AA6A91E551}" dt="2025-10-20T15:39:56.509" v="11900" actId="403"/>
          <ac:spMkLst>
            <pc:docMk/>
            <pc:sldMk cId="4117084813" sldId="401"/>
            <ac:spMk id="2" creationId="{F33275B2-F61F-4973-8C62-6ABCDDF9E192}"/>
          </ac:spMkLst>
        </pc:spChg>
        <pc:spChg chg="mod">
          <ac:chgData name="Parnell, Stephen" userId="cbf70675-7392-4d65-a963-95f4bebf87e3" providerId="ADAL" clId="{BFC0107B-4D26-5DEF-9C9A-72AA6A91E551}" dt="2025-10-20T15:39:31.438" v="11891" actId="2711"/>
          <ac:spMkLst>
            <pc:docMk/>
            <pc:sldMk cId="4117084813" sldId="401"/>
            <ac:spMk id="5" creationId="{8167D1A9-0887-4EB3-AAC7-C25276564D07}"/>
          </ac:spMkLst>
        </pc:spChg>
        <pc:spChg chg="mod">
          <ac:chgData name="Parnell, Stephen" userId="cbf70675-7392-4d65-a963-95f4bebf87e3" providerId="ADAL" clId="{BFC0107B-4D26-5DEF-9C9A-72AA6A91E551}" dt="2025-10-20T15:39:38.442" v="11895" actId="403"/>
          <ac:spMkLst>
            <pc:docMk/>
            <pc:sldMk cId="4117084813" sldId="401"/>
            <ac:spMk id="8" creationId="{200986D6-ED2C-492F-A204-2DE351DB5882}"/>
          </ac:spMkLst>
        </pc:spChg>
        <pc:spChg chg="mod">
          <ac:chgData name="Parnell, Stephen" userId="cbf70675-7392-4d65-a963-95f4bebf87e3" providerId="ADAL" clId="{BFC0107B-4D26-5DEF-9C9A-72AA6A91E551}" dt="2025-10-21T07:44:53.055" v="12271" actId="20577"/>
          <ac:spMkLst>
            <pc:docMk/>
            <pc:sldMk cId="4117084813" sldId="401"/>
            <ac:spMk id="10" creationId="{8698D76D-E73F-4A04-BF9E-8CA12AB8B8CF}"/>
          </ac:spMkLst>
        </pc:spChg>
        <pc:spChg chg="mod">
          <ac:chgData name="Parnell, Stephen" userId="cbf70675-7392-4d65-a963-95f4bebf87e3" providerId="ADAL" clId="{BFC0107B-4D26-5DEF-9C9A-72AA6A91E551}" dt="2025-10-21T07:44:24.365" v="12249" actId="20577"/>
          <ac:spMkLst>
            <pc:docMk/>
            <pc:sldMk cId="4117084813" sldId="401"/>
            <ac:spMk id="16" creationId="{18EFC93E-27D7-4604-A1A8-36F866736B48}"/>
          </ac:spMkLst>
        </pc:spChg>
        <pc:spChg chg="add mod">
          <ac:chgData name="Parnell, Stephen" userId="cbf70675-7392-4d65-a963-95f4bebf87e3" providerId="ADAL" clId="{BFC0107B-4D26-5DEF-9C9A-72AA6A91E551}" dt="2025-10-20T15:39:31.438" v="11891" actId="2711"/>
          <ac:spMkLst>
            <pc:docMk/>
            <pc:sldMk cId="4117084813" sldId="401"/>
            <ac:spMk id="23" creationId="{E194EEBD-95AD-343E-8302-4FCDC391A7A7}"/>
          </ac:spMkLst>
        </pc:spChg>
        <pc:picChg chg="mod">
          <ac:chgData name="Parnell, Stephen" userId="cbf70675-7392-4d65-a963-95f4bebf87e3" providerId="ADAL" clId="{BFC0107B-4D26-5DEF-9C9A-72AA6A91E551}" dt="2025-10-14T14:24:42.525" v="2025" actId="1076"/>
          <ac:picMkLst>
            <pc:docMk/>
            <pc:sldMk cId="4117084813" sldId="401"/>
            <ac:picMk id="3" creationId="{8141762D-D2C7-4CEF-A387-D8857E808127}"/>
          </ac:picMkLst>
        </pc:picChg>
        <pc:picChg chg="mod">
          <ac:chgData name="Parnell, Stephen" userId="cbf70675-7392-4d65-a963-95f4bebf87e3" providerId="ADAL" clId="{BFC0107B-4D26-5DEF-9C9A-72AA6A91E551}" dt="2025-10-14T14:23:11.197" v="1911" actId="1076"/>
          <ac:picMkLst>
            <pc:docMk/>
            <pc:sldMk cId="4117084813" sldId="401"/>
            <ac:picMk id="4" creationId="{1F9E94B4-BE1F-45F3-8322-56FDFE553962}"/>
          </ac:picMkLst>
        </pc:picChg>
        <pc:picChg chg="add mod">
          <ac:chgData name="Parnell, Stephen" userId="cbf70675-7392-4d65-a963-95f4bebf87e3" providerId="ADAL" clId="{BFC0107B-4D26-5DEF-9C9A-72AA6A91E551}" dt="2025-10-14T14:24:42.525" v="2025" actId="1076"/>
          <ac:picMkLst>
            <pc:docMk/>
            <pc:sldMk cId="4117084813" sldId="401"/>
            <ac:picMk id="21" creationId="{58553535-2114-A07A-9915-2976AC9C9B3E}"/>
          </ac:picMkLst>
        </pc:picChg>
        <pc:picChg chg="add mod">
          <ac:chgData name="Parnell, Stephen" userId="cbf70675-7392-4d65-a963-95f4bebf87e3" providerId="ADAL" clId="{BFC0107B-4D26-5DEF-9C9A-72AA6A91E551}" dt="2025-10-14T14:23:32.683" v="1913" actId="1076"/>
          <ac:picMkLst>
            <pc:docMk/>
            <pc:sldMk cId="4117084813" sldId="401"/>
            <ac:picMk id="22" creationId="{21A05459-E23E-B370-9596-B60D2017C035}"/>
          </ac:picMkLst>
        </pc:picChg>
      </pc:sldChg>
      <pc:sldChg chg="addSp delSp modSp add mod modNotesTx">
        <pc:chgData name="Parnell, Stephen" userId="cbf70675-7392-4d65-a963-95f4bebf87e3" providerId="ADAL" clId="{BFC0107B-4D26-5DEF-9C9A-72AA6A91E551}" dt="2025-10-21T11:37:29.822" v="13902" actId="18331"/>
        <pc:sldMkLst>
          <pc:docMk/>
          <pc:sldMk cId="2829310073" sldId="402"/>
        </pc:sldMkLst>
        <pc:spChg chg="mod">
          <ac:chgData name="Parnell, Stephen" userId="cbf70675-7392-4d65-a963-95f4bebf87e3" providerId="ADAL" clId="{BFC0107B-4D26-5DEF-9C9A-72AA6A91E551}" dt="2025-10-21T07:41:38.586" v="12056" actId="20577"/>
          <ac:spMkLst>
            <pc:docMk/>
            <pc:sldMk cId="2829310073" sldId="402"/>
            <ac:spMk id="10" creationId="{EFD6F816-1C15-8E78-1CF1-EA79A5808EA0}"/>
          </ac:spMkLst>
        </pc:spChg>
        <pc:spChg chg="mod">
          <ac:chgData name="Parnell, Stephen" userId="cbf70675-7392-4d65-a963-95f4bebf87e3" providerId="ADAL" clId="{BFC0107B-4D26-5DEF-9C9A-72AA6A91E551}" dt="2025-10-14T14:26:07.093" v="2247" actId="5793"/>
          <ac:spMkLst>
            <pc:docMk/>
            <pc:sldMk cId="2829310073" sldId="402"/>
            <ac:spMk id="16" creationId="{37276C9A-38C5-F7A3-9AD8-34946A159827}"/>
          </ac:spMkLst>
        </pc:spChg>
        <pc:picChg chg="add mod">
          <ac:chgData name="Parnell, Stephen" userId="cbf70675-7392-4d65-a963-95f4bebf87e3" providerId="ADAL" clId="{BFC0107B-4D26-5DEF-9C9A-72AA6A91E551}" dt="2025-10-21T07:40:40.634" v="12046" actId="1076"/>
          <ac:picMkLst>
            <pc:docMk/>
            <pc:sldMk cId="2829310073" sldId="402"/>
            <ac:picMk id="18" creationId="{6702B628-1FDB-4FB0-D0FF-EB8B5B420C59}"/>
          </ac:picMkLst>
        </pc:picChg>
        <pc:picChg chg="add mod">
          <ac:chgData name="Parnell, Stephen" userId="cbf70675-7392-4d65-a963-95f4bebf87e3" providerId="ADAL" clId="{BFC0107B-4D26-5DEF-9C9A-72AA6A91E551}" dt="2025-10-18T13:01:51.870" v="2455" actId="1076"/>
          <ac:picMkLst>
            <pc:docMk/>
            <pc:sldMk cId="2829310073" sldId="402"/>
            <ac:picMk id="26" creationId="{3678E439-36E5-F028-1BF8-5CED8CB99E35}"/>
          </ac:picMkLst>
        </pc:picChg>
        <pc:picChg chg="add mod">
          <ac:chgData name="Parnell, Stephen" userId="cbf70675-7392-4d65-a963-95f4bebf87e3" providerId="ADAL" clId="{BFC0107B-4D26-5DEF-9C9A-72AA6A91E551}" dt="2025-10-20T07:08:13.540" v="6118" actId="14100"/>
          <ac:picMkLst>
            <pc:docMk/>
            <pc:sldMk cId="2829310073" sldId="402"/>
            <ac:picMk id="28" creationId="{C4B25777-8B54-9DB5-F84B-28D0E2132802}"/>
          </ac:picMkLst>
        </pc:picChg>
        <pc:picChg chg="add mod">
          <ac:chgData name="Parnell, Stephen" userId="cbf70675-7392-4d65-a963-95f4bebf87e3" providerId="ADAL" clId="{BFC0107B-4D26-5DEF-9C9A-72AA6A91E551}" dt="2025-10-21T11:37:29.822" v="13902" actId="18331"/>
          <ac:picMkLst>
            <pc:docMk/>
            <pc:sldMk cId="2829310073" sldId="402"/>
            <ac:picMk id="1026" creationId="{573222B7-A508-8C62-8682-6E93C68B1A68}"/>
          </ac:picMkLst>
        </pc:picChg>
      </pc:sldChg>
      <pc:sldChg chg="addSp modSp new mod modAnim">
        <pc:chgData name="Parnell, Stephen" userId="cbf70675-7392-4d65-a963-95f4bebf87e3" providerId="ADAL" clId="{BFC0107B-4D26-5DEF-9C9A-72AA6A91E551}" dt="2025-10-20T15:40:37.274" v="11910" actId="2711"/>
        <pc:sldMkLst>
          <pc:docMk/>
          <pc:sldMk cId="3435126511" sldId="403"/>
        </pc:sldMkLst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4" creationId="{A5A7A482-939B-F6F9-C69D-B04B36F13073}"/>
          </ac:spMkLst>
        </pc:spChg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5" creationId="{F847EE94-2586-1EFC-D71F-79B5D7A7CAE7}"/>
          </ac:spMkLst>
        </pc:spChg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6" creationId="{1AF85F95-F5EE-0B80-1A8C-BC275F3F05E2}"/>
          </ac:spMkLst>
        </pc:spChg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7" creationId="{0B286B27-9C06-D76E-55E8-FE0115ADAB91}"/>
          </ac:spMkLst>
        </pc:spChg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8" creationId="{54CA98EA-645E-677E-5BDA-B3836F6031B0}"/>
          </ac:spMkLst>
        </pc:spChg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9" creationId="{EFE297F8-EC5B-04FC-4D90-A062D406FA6D}"/>
          </ac:spMkLst>
        </pc:spChg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11" creationId="{F35A21E4-8C23-46E4-976E-1D64018C59D8}"/>
          </ac:spMkLst>
        </pc:spChg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12" creationId="{B0AA9F16-F9D9-0690-2C93-3B707E8EB6BB}"/>
          </ac:spMkLst>
        </pc:spChg>
        <pc:spChg chg="add mod">
          <ac:chgData name="Parnell, Stephen" userId="cbf70675-7392-4d65-a963-95f4bebf87e3" providerId="ADAL" clId="{BFC0107B-4D26-5DEF-9C9A-72AA6A91E551}" dt="2025-10-18T13:05:00.325" v="2627" actId="1076"/>
          <ac:spMkLst>
            <pc:docMk/>
            <pc:sldMk cId="3435126511" sldId="403"/>
            <ac:spMk id="13" creationId="{7B4F4E2D-E412-C51F-DB3D-EC1F6371AB39}"/>
          </ac:spMkLst>
        </pc:spChg>
        <pc:spChg chg="add mod">
          <ac:chgData name="Parnell, Stephen" userId="cbf70675-7392-4d65-a963-95f4bebf87e3" providerId="ADAL" clId="{BFC0107B-4D26-5DEF-9C9A-72AA6A91E551}" dt="2025-10-20T15:40:37.274" v="11910" actId="2711"/>
          <ac:spMkLst>
            <pc:docMk/>
            <pc:sldMk cId="3435126511" sldId="403"/>
            <ac:spMk id="14" creationId="{2696E2BA-7997-60C6-3227-5FD6D4B3DF35}"/>
          </ac:spMkLst>
        </pc:spChg>
        <pc:spChg chg="add mod">
          <ac:chgData name="Parnell, Stephen" userId="cbf70675-7392-4d65-a963-95f4bebf87e3" providerId="ADAL" clId="{BFC0107B-4D26-5DEF-9C9A-72AA6A91E551}" dt="2025-10-20T15:37:11.766" v="11878" actId="20577"/>
          <ac:spMkLst>
            <pc:docMk/>
            <pc:sldMk cId="3435126511" sldId="403"/>
            <ac:spMk id="15" creationId="{818677E3-DBA4-A9BE-F2C5-F936EE8AF606}"/>
          </ac:spMkLst>
        </pc:spChg>
        <pc:picChg chg="mod">
          <ac:chgData name="Parnell, Stephen" userId="cbf70675-7392-4d65-a963-95f4bebf87e3" providerId="ADAL" clId="{BFC0107B-4D26-5DEF-9C9A-72AA6A91E551}" dt="2025-10-18T13:05:28.357" v="2827" actId="29295"/>
          <ac:picMkLst>
            <pc:docMk/>
            <pc:sldMk cId="3435126511" sldId="403"/>
            <ac:picMk id="2" creationId="{01E9EC7A-80A2-ED7A-3D2A-311573323895}"/>
          </ac:picMkLst>
        </pc:picChg>
      </pc:sldChg>
      <pc:sldChg chg="addSp delSp modSp new mod ord">
        <pc:chgData name="Parnell, Stephen" userId="cbf70675-7392-4d65-a963-95f4bebf87e3" providerId="ADAL" clId="{BFC0107B-4D26-5DEF-9C9A-72AA6A91E551}" dt="2025-10-21T07:46:11.412" v="12273" actId="20578"/>
        <pc:sldMkLst>
          <pc:docMk/>
          <pc:sldMk cId="249553913" sldId="405"/>
        </pc:sldMkLst>
        <pc:spChg chg="add del mod">
          <ac:chgData name="Parnell, Stephen" userId="cbf70675-7392-4d65-a963-95f4bebf87e3" providerId="ADAL" clId="{BFC0107B-4D26-5DEF-9C9A-72AA6A91E551}" dt="2025-10-20T15:37:33.612" v="11883" actId="478"/>
          <ac:spMkLst>
            <pc:docMk/>
            <pc:sldMk cId="249553913" sldId="405"/>
            <ac:spMk id="3" creationId="{FF24E3E3-A340-ED27-0A7A-A86B696756E3}"/>
          </ac:spMkLst>
        </pc:spChg>
        <pc:spChg chg="add del">
          <ac:chgData name="Parnell, Stephen" userId="cbf70675-7392-4d65-a963-95f4bebf87e3" providerId="ADAL" clId="{BFC0107B-4D26-5DEF-9C9A-72AA6A91E551}" dt="2025-10-20T15:37:37.214" v="11885" actId="478"/>
          <ac:spMkLst>
            <pc:docMk/>
            <pc:sldMk cId="249553913" sldId="405"/>
            <ac:spMk id="5" creationId="{075E8A65-41AB-1638-F85D-AAC1E48C808A}"/>
          </ac:spMkLst>
        </pc:spChg>
        <pc:spChg chg="add mod">
          <ac:chgData name="Parnell, Stephen" userId="cbf70675-7392-4d65-a963-95f4bebf87e3" providerId="ADAL" clId="{BFC0107B-4D26-5DEF-9C9A-72AA6A91E551}" dt="2025-10-20T15:43:09.922" v="11984" actId="2711"/>
          <ac:spMkLst>
            <pc:docMk/>
            <pc:sldMk cId="249553913" sldId="405"/>
            <ac:spMk id="6" creationId="{713A7E2F-3B87-39DB-C1A6-D2B013769C7A}"/>
          </ac:spMkLst>
        </pc:spChg>
        <pc:graphicFrameChg chg="add mod">
          <ac:chgData name="Parnell, Stephen" userId="cbf70675-7392-4d65-a963-95f4bebf87e3" providerId="ADAL" clId="{BFC0107B-4D26-5DEF-9C9A-72AA6A91E551}" dt="2025-10-20T06:51:37.291" v="5714"/>
          <ac:graphicFrameMkLst>
            <pc:docMk/>
            <pc:sldMk cId="249553913" sldId="405"/>
            <ac:graphicFrameMk id="2" creationId="{8D207B1B-5F1B-E859-1D18-869B4E0969AA}"/>
          </ac:graphicFrameMkLst>
        </pc:graphicFrameChg>
      </pc:sldChg>
      <pc:sldChg chg="addSp delSp modSp add mod modClrScheme modAnim chgLayout modNotesTx">
        <pc:chgData name="Parnell, Stephen" userId="cbf70675-7392-4d65-a963-95f4bebf87e3" providerId="ADAL" clId="{BFC0107B-4D26-5DEF-9C9A-72AA6A91E551}" dt="2025-10-21T11:33:36.254" v="13769" actId="20577"/>
        <pc:sldMkLst>
          <pc:docMk/>
          <pc:sldMk cId="3470385755" sldId="406"/>
        </pc:sldMkLst>
        <pc:spChg chg="mod">
          <ac:chgData name="Parnell, Stephen" userId="cbf70675-7392-4d65-a963-95f4bebf87e3" providerId="ADAL" clId="{BFC0107B-4D26-5DEF-9C9A-72AA6A91E551}" dt="2025-10-21T08:15:30.973" v="13727" actId="27636"/>
          <ac:spMkLst>
            <pc:docMk/>
            <pc:sldMk cId="3470385755" sldId="406"/>
            <ac:spMk id="3" creationId="{418FC631-42DA-7E01-9D56-1E4E130A03A8}"/>
          </ac:spMkLst>
        </pc:spChg>
        <pc:spChg chg="add mod">
          <ac:chgData name="Parnell, Stephen" userId="cbf70675-7392-4d65-a963-95f4bebf87e3" providerId="ADAL" clId="{BFC0107B-4D26-5DEF-9C9A-72AA6A91E551}" dt="2025-10-18T14:02:13.270" v="4610" actId="115"/>
          <ac:spMkLst>
            <pc:docMk/>
            <pc:sldMk cId="3470385755" sldId="406"/>
            <ac:spMk id="5" creationId="{8C2A5D25-BDD7-C969-919F-FD3AE693AE4B}"/>
          </ac:spMkLst>
        </pc:spChg>
        <pc:spChg chg="add del mod">
          <ac:chgData name="Parnell, Stephen" userId="cbf70675-7392-4d65-a963-95f4bebf87e3" providerId="ADAL" clId="{BFC0107B-4D26-5DEF-9C9A-72AA6A91E551}" dt="2025-10-20T08:18:48.542" v="6937"/>
          <ac:spMkLst>
            <pc:docMk/>
            <pc:sldMk cId="3470385755" sldId="406"/>
            <ac:spMk id="8" creationId="{B54AF5C0-C0C7-30D7-0F71-460DA3C312C5}"/>
          </ac:spMkLst>
        </pc:spChg>
        <pc:spChg chg="add del mod">
          <ac:chgData name="Parnell, Stephen" userId="cbf70675-7392-4d65-a963-95f4bebf87e3" providerId="ADAL" clId="{BFC0107B-4D26-5DEF-9C9A-72AA6A91E551}" dt="2025-10-20T08:20:23.598" v="7064" actId="478"/>
          <ac:spMkLst>
            <pc:docMk/>
            <pc:sldMk cId="3470385755" sldId="406"/>
            <ac:spMk id="10" creationId="{72C99060-616B-43D2-0367-F6629870CD54}"/>
          </ac:spMkLst>
        </pc:spChg>
        <pc:spChg chg="add mod">
          <ac:chgData name="Parnell, Stephen" userId="cbf70675-7392-4d65-a963-95f4bebf87e3" providerId="ADAL" clId="{BFC0107B-4D26-5DEF-9C9A-72AA6A91E551}" dt="2025-10-20T15:47:05.897" v="12000" actId="14100"/>
          <ac:spMkLst>
            <pc:docMk/>
            <pc:sldMk cId="3470385755" sldId="406"/>
            <ac:spMk id="11" creationId="{CEE1DBE5-97E2-6CEF-D5FB-E7E617195D35}"/>
          </ac:spMkLst>
        </pc:spChg>
        <pc:spChg chg="add mod">
          <ac:chgData name="Parnell, Stephen" userId="cbf70675-7392-4d65-a963-95f4bebf87e3" providerId="ADAL" clId="{BFC0107B-4D26-5DEF-9C9A-72AA6A91E551}" dt="2025-10-18T13:55:07.390" v="4520" actId="26606"/>
          <ac:spMkLst>
            <pc:docMk/>
            <pc:sldMk cId="3470385755" sldId="406"/>
            <ac:spMk id="21" creationId="{54ACFBED-841F-2AFD-D865-6EE208CFF6BB}"/>
          </ac:spMkLst>
        </pc:spChg>
        <pc:graphicFrameChg chg="add mod">
          <ac:chgData name="Parnell, Stephen" userId="cbf70675-7392-4d65-a963-95f4bebf87e3" providerId="ADAL" clId="{BFC0107B-4D26-5DEF-9C9A-72AA6A91E551}" dt="2025-10-20T08:36:09.528" v="7643"/>
          <ac:graphicFrameMkLst>
            <pc:docMk/>
            <pc:sldMk cId="3470385755" sldId="406"/>
            <ac:graphicFrameMk id="22" creationId="{C412FA30-EED8-FEBB-C52A-1CE98F7F0DCE}"/>
          </ac:graphicFrameMkLst>
        </pc:graphicFrameChg>
      </pc:sldChg>
      <pc:sldChg chg="addSp delSp modSp add mod setBg modNotesTx">
        <pc:chgData name="Parnell, Stephen" userId="cbf70675-7392-4d65-a963-95f4bebf87e3" providerId="ADAL" clId="{BFC0107B-4D26-5DEF-9C9A-72AA6A91E551}" dt="2025-10-21T11:34:18.460" v="13861" actId="20577"/>
        <pc:sldMkLst>
          <pc:docMk/>
          <pc:sldMk cId="3655542729" sldId="1368"/>
        </pc:sldMkLst>
        <pc:spChg chg="mod">
          <ac:chgData name="Parnell, Stephen" userId="cbf70675-7392-4d65-a963-95f4bebf87e3" providerId="ADAL" clId="{BFC0107B-4D26-5DEF-9C9A-72AA6A91E551}" dt="2025-10-20T07:01:26.561" v="5924" actId="20577"/>
          <ac:spMkLst>
            <pc:docMk/>
            <pc:sldMk cId="3655542729" sldId="1368"/>
            <ac:spMk id="3" creationId="{B20141DF-84A7-4442-AF0F-C94E1F24A3B9}"/>
          </ac:spMkLst>
        </pc:spChg>
        <pc:spChg chg="add mod">
          <ac:chgData name="Parnell, Stephen" userId="cbf70675-7392-4d65-a963-95f4bebf87e3" providerId="ADAL" clId="{BFC0107B-4D26-5DEF-9C9A-72AA6A91E551}" dt="2025-10-21T07:58:49.749" v="12746"/>
          <ac:spMkLst>
            <pc:docMk/>
            <pc:sldMk cId="3655542729" sldId="1368"/>
            <ac:spMk id="5" creationId="{712A6FBB-A257-5D62-012A-F5ABF36C49F3}"/>
          </ac:spMkLst>
        </pc:spChg>
        <pc:spChg chg="add del mod">
          <ac:chgData name="Parnell, Stephen" userId="cbf70675-7392-4d65-a963-95f4bebf87e3" providerId="ADAL" clId="{BFC0107B-4D26-5DEF-9C9A-72AA6A91E551}" dt="2025-10-20T06:58:00.284" v="5766" actId="478"/>
          <ac:spMkLst>
            <pc:docMk/>
            <pc:sldMk cId="3655542729" sldId="1368"/>
            <ac:spMk id="5" creationId="{C7E5BF61-C331-19B7-0C8D-0BE144898488}"/>
          </ac:spMkLst>
        </pc:spChg>
        <pc:spChg chg="add del mod">
          <ac:chgData name="Parnell, Stephen" userId="cbf70675-7392-4d65-a963-95f4bebf87e3" providerId="ADAL" clId="{BFC0107B-4D26-5DEF-9C9A-72AA6A91E551}" dt="2025-10-21T07:58:48.986" v="12745" actId="478"/>
          <ac:spMkLst>
            <pc:docMk/>
            <pc:sldMk cId="3655542729" sldId="1368"/>
            <ac:spMk id="6" creationId="{134A6B6C-15DB-AC5E-5764-0BC1A7299BFB}"/>
          </ac:spMkLst>
        </pc:spChg>
        <pc:spChg chg="del">
          <ac:chgData name="Parnell, Stephen" userId="cbf70675-7392-4d65-a963-95f4bebf87e3" providerId="ADAL" clId="{BFC0107B-4D26-5DEF-9C9A-72AA6A91E551}" dt="2025-10-20T06:57:16.944" v="5752" actId="478"/>
          <ac:spMkLst>
            <pc:docMk/>
            <pc:sldMk cId="3655542729" sldId="1368"/>
            <ac:spMk id="8" creationId="{EBF25692-9C8F-41A8-AE25-B1CBB838BE52}"/>
          </ac:spMkLst>
        </pc:spChg>
        <pc:spChg chg="mod">
          <ac:chgData name="Parnell, Stephen" userId="cbf70675-7392-4d65-a963-95f4bebf87e3" providerId="ADAL" clId="{BFC0107B-4D26-5DEF-9C9A-72AA6A91E551}" dt="2025-10-20T07:01:02.276" v="5910" actId="113"/>
          <ac:spMkLst>
            <pc:docMk/>
            <pc:sldMk cId="3655542729" sldId="1368"/>
            <ac:spMk id="19" creationId="{CDB2D940-22A7-FB43-B2AB-394EB4CD582A}"/>
          </ac:spMkLst>
        </pc:spChg>
        <pc:spChg chg="mod">
          <ac:chgData name="Parnell, Stephen" userId="cbf70675-7392-4d65-a963-95f4bebf87e3" providerId="ADAL" clId="{BFC0107B-4D26-5DEF-9C9A-72AA6A91E551}" dt="2025-10-21T07:59:30.128" v="12757" actId="20577"/>
          <ac:spMkLst>
            <pc:docMk/>
            <pc:sldMk cId="3655542729" sldId="1368"/>
            <ac:spMk id="20" creationId="{C7760CFA-3948-7B4D-A5C6-0BDC02091778}"/>
          </ac:spMkLst>
        </pc:spChg>
      </pc:sldChg>
      <pc:sldChg chg="addSp delSp modSp add mod setBg modNotesTx">
        <pc:chgData name="Parnell, Stephen" userId="cbf70675-7392-4d65-a963-95f4bebf87e3" providerId="ADAL" clId="{BFC0107B-4D26-5DEF-9C9A-72AA6A91E551}" dt="2025-10-21T11:35:21.806" v="13901" actId="20577"/>
        <pc:sldMkLst>
          <pc:docMk/>
          <pc:sldMk cId="904391583" sldId="1392"/>
        </pc:sldMkLst>
        <pc:spChg chg="mod">
          <ac:chgData name="Parnell, Stephen" userId="cbf70675-7392-4d65-a963-95f4bebf87e3" providerId="ADAL" clId="{BFC0107B-4D26-5DEF-9C9A-72AA6A91E551}" dt="2025-10-20T08:33:14.614" v="7575" actId="20577"/>
          <ac:spMkLst>
            <pc:docMk/>
            <pc:sldMk cId="904391583" sldId="1392"/>
            <ac:spMk id="3" creationId="{0034E579-6C4F-374C-8862-7F0E922D6D78}"/>
          </ac:spMkLst>
        </pc:spChg>
        <pc:spChg chg="mod">
          <ac:chgData name="Parnell, Stephen" userId="cbf70675-7392-4d65-a963-95f4bebf87e3" providerId="ADAL" clId="{BFC0107B-4D26-5DEF-9C9A-72AA6A91E551}" dt="2025-10-20T08:33:31.163" v="7577" actId="2085"/>
          <ac:spMkLst>
            <pc:docMk/>
            <pc:sldMk cId="904391583" sldId="1392"/>
            <ac:spMk id="4" creationId="{0B3DA287-8902-436E-BBF0-B3A7FD45FF83}"/>
          </ac:spMkLst>
        </pc:spChg>
        <pc:spChg chg="del">
          <ac:chgData name="Parnell, Stephen" userId="cbf70675-7392-4d65-a963-95f4bebf87e3" providerId="ADAL" clId="{BFC0107B-4D26-5DEF-9C9A-72AA6A91E551}" dt="2025-10-20T08:34:26.593" v="7584" actId="478"/>
          <ac:spMkLst>
            <pc:docMk/>
            <pc:sldMk cId="904391583" sldId="1392"/>
            <ac:spMk id="6" creationId="{D587720A-C551-F14F-90C4-8CE5AF931F12}"/>
          </ac:spMkLst>
        </pc:spChg>
        <pc:spChg chg="add mod">
          <ac:chgData name="Parnell, Stephen" userId="cbf70675-7392-4d65-a963-95f4bebf87e3" providerId="ADAL" clId="{BFC0107B-4D26-5DEF-9C9A-72AA6A91E551}" dt="2025-10-20T08:34:17.929" v="7583" actId="14100"/>
          <ac:spMkLst>
            <pc:docMk/>
            <pc:sldMk cId="904391583" sldId="1392"/>
            <ac:spMk id="7" creationId="{BBD5FA55-1E74-1C2E-BF49-E7852F30E2FA}"/>
          </ac:spMkLst>
        </pc:spChg>
        <pc:spChg chg="add mod">
          <ac:chgData name="Parnell, Stephen" userId="cbf70675-7392-4d65-a963-95f4bebf87e3" providerId="ADAL" clId="{BFC0107B-4D26-5DEF-9C9A-72AA6A91E551}" dt="2025-10-21T08:08:41.845" v="13256" actId="1076"/>
          <ac:spMkLst>
            <pc:docMk/>
            <pc:sldMk cId="904391583" sldId="1392"/>
            <ac:spMk id="8" creationId="{DBB62343-15CA-500F-AA5E-978C29453988}"/>
          </ac:spMkLst>
        </pc:spChg>
        <pc:spChg chg="mod">
          <ac:chgData name="Parnell, Stephen" userId="cbf70675-7392-4d65-a963-95f4bebf87e3" providerId="ADAL" clId="{BFC0107B-4D26-5DEF-9C9A-72AA6A91E551}" dt="2025-10-21T08:08:47.758" v="13264" actId="20577"/>
          <ac:spMkLst>
            <pc:docMk/>
            <pc:sldMk cId="904391583" sldId="1392"/>
            <ac:spMk id="17" creationId="{D8827BF7-69AC-414C-90E5-5422B17AC1C5}"/>
          </ac:spMkLst>
        </pc:spChg>
        <pc:spChg chg="mod">
          <ac:chgData name="Parnell, Stephen" userId="cbf70675-7392-4d65-a963-95f4bebf87e3" providerId="ADAL" clId="{BFC0107B-4D26-5DEF-9C9A-72AA6A91E551}" dt="2025-10-20T08:33:31.163" v="7577" actId="2085"/>
          <ac:spMkLst>
            <pc:docMk/>
            <pc:sldMk cId="904391583" sldId="1392"/>
            <ac:spMk id="24" creationId="{877FD89D-CCA1-4243-95C8-33E64B884F47}"/>
          </ac:spMkLst>
        </pc:spChg>
      </pc:sldChg>
      <pc:sldChg chg="modSp add mod setBg">
        <pc:chgData name="Parnell, Stephen" userId="cbf70675-7392-4d65-a963-95f4bebf87e3" providerId="ADAL" clId="{BFC0107B-4D26-5DEF-9C9A-72AA6A91E551}" dt="2025-10-20T08:31:02.374" v="7475" actId="1036"/>
        <pc:sldMkLst>
          <pc:docMk/>
          <pc:sldMk cId="3470374607" sldId="1394"/>
        </pc:sldMkLst>
        <pc:spChg chg="mod">
          <ac:chgData name="Parnell, Stephen" userId="cbf70675-7392-4d65-a963-95f4bebf87e3" providerId="ADAL" clId="{BFC0107B-4D26-5DEF-9C9A-72AA6A91E551}" dt="2025-10-20T08:31:02.374" v="7475" actId="1036"/>
          <ac:spMkLst>
            <pc:docMk/>
            <pc:sldMk cId="3470374607" sldId="1394"/>
            <ac:spMk id="2" creationId="{8DB2B8F9-528B-264A-BCE2-9A9CB766A241}"/>
          </ac:spMkLst>
        </pc:spChg>
        <pc:spChg chg="mod">
          <ac:chgData name="Parnell, Stephen" userId="cbf70675-7392-4d65-a963-95f4bebf87e3" providerId="ADAL" clId="{BFC0107B-4D26-5DEF-9C9A-72AA6A91E551}" dt="2025-10-20T08:28:48.802" v="7417" actId="114"/>
          <ac:spMkLst>
            <pc:docMk/>
            <pc:sldMk cId="3470374607" sldId="1394"/>
            <ac:spMk id="3" creationId="{FCAFA976-CEBC-5A44-BACA-27C8552B22EA}"/>
          </ac:spMkLst>
        </pc:spChg>
        <pc:spChg chg="mod">
          <ac:chgData name="Parnell, Stephen" userId="cbf70675-7392-4d65-a963-95f4bebf87e3" providerId="ADAL" clId="{BFC0107B-4D26-5DEF-9C9A-72AA6A91E551}" dt="2025-10-20T08:16:36.571" v="6879" actId="20577"/>
          <ac:spMkLst>
            <pc:docMk/>
            <pc:sldMk cId="3470374607" sldId="1394"/>
            <ac:spMk id="4" creationId="{0B3DA287-8902-436E-BBF0-B3A7FD45FF83}"/>
          </ac:spMkLst>
        </pc:spChg>
        <pc:spChg chg="mod">
          <ac:chgData name="Parnell, Stephen" userId="cbf70675-7392-4d65-a963-95f4bebf87e3" providerId="ADAL" clId="{BFC0107B-4D26-5DEF-9C9A-72AA6A91E551}" dt="2025-10-20T08:16:20.448" v="6875" actId="2085"/>
          <ac:spMkLst>
            <pc:docMk/>
            <pc:sldMk cId="3470374607" sldId="1394"/>
            <ac:spMk id="13" creationId="{5037DBCC-6742-5549-B1DF-EE1D3B4A0C1B}"/>
          </ac:spMkLst>
        </pc:spChg>
        <pc:spChg chg="mod">
          <ac:chgData name="Parnell, Stephen" userId="cbf70675-7392-4d65-a963-95f4bebf87e3" providerId="ADAL" clId="{BFC0107B-4D26-5DEF-9C9A-72AA6A91E551}" dt="2025-10-20T08:17:57.164" v="6933" actId="20577"/>
          <ac:spMkLst>
            <pc:docMk/>
            <pc:sldMk cId="3470374607" sldId="1394"/>
            <ac:spMk id="14" creationId="{C8FEC81D-56CA-B94E-AF75-4FD096755A97}"/>
          </ac:spMkLst>
        </pc:spChg>
        <pc:picChg chg="mod">
          <ac:chgData name="Parnell, Stephen" userId="cbf70675-7392-4d65-a963-95f4bebf87e3" providerId="ADAL" clId="{BFC0107B-4D26-5DEF-9C9A-72AA6A91E551}" dt="2025-10-20T08:16:26.551" v="6876" actId="1076"/>
          <ac:picMkLst>
            <pc:docMk/>
            <pc:sldMk cId="3470374607" sldId="1394"/>
            <ac:picMk id="19" creationId="{F52461FF-2C63-4508-90D2-BDAF26116545}"/>
          </ac:picMkLst>
        </pc:picChg>
        <pc:picChg chg="mod">
          <ac:chgData name="Parnell, Stephen" userId="cbf70675-7392-4d65-a963-95f4bebf87e3" providerId="ADAL" clId="{BFC0107B-4D26-5DEF-9C9A-72AA6A91E551}" dt="2025-10-20T08:16:28.392" v="6877" actId="1076"/>
          <ac:picMkLst>
            <pc:docMk/>
            <pc:sldMk cId="3470374607" sldId="1394"/>
            <ac:picMk id="20" creationId="{1BE5C328-485F-468D-B498-299AD4F022ED}"/>
          </ac:picMkLst>
        </pc:picChg>
      </pc:sldChg>
      <pc:sldChg chg="addSp delSp modSp add mod setBg">
        <pc:chgData name="Parnell, Stephen" userId="cbf70675-7392-4d65-a963-95f4bebf87e3" providerId="ADAL" clId="{BFC0107B-4D26-5DEF-9C9A-72AA6A91E551}" dt="2025-10-20T07:08:23.548" v="6122" actId="1076"/>
        <pc:sldMkLst>
          <pc:docMk/>
          <pc:sldMk cId="1945167650" sldId="1395"/>
        </pc:sldMkLst>
        <pc:spChg chg="mod">
          <ac:chgData name="Parnell, Stephen" userId="cbf70675-7392-4d65-a963-95f4bebf87e3" providerId="ADAL" clId="{BFC0107B-4D26-5DEF-9C9A-72AA6A91E551}" dt="2025-10-20T07:01:19.933" v="5916" actId="20577"/>
          <ac:spMkLst>
            <pc:docMk/>
            <pc:sldMk cId="1945167650" sldId="1395"/>
            <ac:spMk id="2" creationId="{E2E503C5-8F27-E149-92AD-D68C0A5A228E}"/>
          </ac:spMkLst>
        </pc:spChg>
        <pc:spChg chg="mod">
          <ac:chgData name="Parnell, Stephen" userId="cbf70675-7392-4d65-a963-95f4bebf87e3" providerId="ADAL" clId="{BFC0107B-4D26-5DEF-9C9A-72AA6A91E551}" dt="2025-10-18T14:05:21.399" v="4611"/>
          <ac:spMkLst>
            <pc:docMk/>
            <pc:sldMk cId="1945167650" sldId="1395"/>
            <ac:spMk id="3" creationId="{2EAB1660-DBF0-E54B-ACF7-C0F2C9B95BDC}"/>
          </ac:spMkLst>
        </pc:spChg>
        <pc:spChg chg="mod">
          <ac:chgData name="Parnell, Stephen" userId="cbf70675-7392-4d65-a963-95f4bebf87e3" providerId="ADAL" clId="{BFC0107B-4D26-5DEF-9C9A-72AA6A91E551}" dt="2025-10-20T07:08:23.548" v="6122" actId="1076"/>
          <ac:spMkLst>
            <pc:docMk/>
            <pc:sldMk cId="1945167650" sldId="1395"/>
            <ac:spMk id="4" creationId="{04056BEB-2CAB-A441-8842-2466AA99B7F7}"/>
          </ac:spMkLst>
        </pc:spChg>
        <pc:spChg chg="add mod">
          <ac:chgData name="Parnell, Stephen" userId="cbf70675-7392-4d65-a963-95f4bebf87e3" providerId="ADAL" clId="{BFC0107B-4D26-5DEF-9C9A-72AA6A91E551}" dt="2025-10-20T06:57:48.996" v="5760"/>
          <ac:spMkLst>
            <pc:docMk/>
            <pc:sldMk cId="1945167650" sldId="1395"/>
            <ac:spMk id="8" creationId="{B2ECDB56-905D-2E54-DFCF-87F7EC60CDB5}"/>
          </ac:spMkLst>
        </pc:spChg>
        <pc:spChg chg="del mod">
          <ac:chgData name="Parnell, Stephen" userId="cbf70675-7392-4d65-a963-95f4bebf87e3" providerId="ADAL" clId="{BFC0107B-4D26-5DEF-9C9A-72AA6A91E551}" dt="2025-10-20T06:57:48" v="5759" actId="478"/>
          <ac:spMkLst>
            <pc:docMk/>
            <pc:sldMk cId="1945167650" sldId="1395"/>
            <ac:spMk id="10" creationId="{F587089F-4E47-4E44-92B8-6E936EA92814}"/>
          </ac:spMkLst>
        </pc:spChg>
        <pc:spChg chg="mod">
          <ac:chgData name="Parnell, Stephen" userId="cbf70675-7392-4d65-a963-95f4bebf87e3" providerId="ADAL" clId="{BFC0107B-4D26-5DEF-9C9A-72AA6A91E551}" dt="2025-10-20T06:57:01.582" v="5748" actId="1076"/>
          <ac:spMkLst>
            <pc:docMk/>
            <pc:sldMk cId="1945167650" sldId="1395"/>
            <ac:spMk id="11" creationId="{14103BA5-0729-6742-B376-D997F0FFAA74}"/>
          </ac:spMkLst>
        </pc:spChg>
        <pc:spChg chg="mod">
          <ac:chgData name="Parnell, Stephen" userId="cbf70675-7392-4d65-a963-95f4bebf87e3" providerId="ADAL" clId="{BFC0107B-4D26-5DEF-9C9A-72AA6A91E551}" dt="2025-10-20T06:57:01.582" v="5748" actId="1076"/>
          <ac:spMkLst>
            <pc:docMk/>
            <pc:sldMk cId="1945167650" sldId="1395"/>
            <ac:spMk id="12" creationId="{B084175D-461A-814B-A34A-1A42ED9D412D}"/>
          </ac:spMkLst>
        </pc:spChg>
        <pc:spChg chg="mod">
          <ac:chgData name="Parnell, Stephen" userId="cbf70675-7392-4d65-a963-95f4bebf87e3" providerId="ADAL" clId="{BFC0107B-4D26-5DEF-9C9A-72AA6A91E551}" dt="2025-10-20T06:57:01.582" v="5748" actId="1076"/>
          <ac:spMkLst>
            <pc:docMk/>
            <pc:sldMk cId="1945167650" sldId="1395"/>
            <ac:spMk id="13" creationId="{010725F0-8F10-D849-91EF-C06C7E16F69D}"/>
          </ac:spMkLst>
        </pc:spChg>
        <pc:picChg chg="mod">
          <ac:chgData name="Parnell, Stephen" userId="cbf70675-7392-4d65-a963-95f4bebf87e3" providerId="ADAL" clId="{BFC0107B-4D26-5DEF-9C9A-72AA6A91E551}" dt="2025-10-20T06:57:11.654" v="5751" actId="1076"/>
          <ac:picMkLst>
            <pc:docMk/>
            <pc:sldMk cId="1945167650" sldId="1395"/>
            <ac:picMk id="5" creationId="{0C7DD6B0-843B-3243-8028-5B1EFBC1D456}"/>
          </ac:picMkLst>
        </pc:picChg>
        <pc:picChg chg="mod">
          <ac:chgData name="Parnell, Stephen" userId="cbf70675-7392-4d65-a963-95f4bebf87e3" providerId="ADAL" clId="{BFC0107B-4D26-5DEF-9C9A-72AA6A91E551}" dt="2025-10-20T06:57:03.444" v="5749" actId="1076"/>
          <ac:picMkLst>
            <pc:docMk/>
            <pc:sldMk cId="1945167650" sldId="1395"/>
            <ac:picMk id="6" creationId="{2447BC65-1A5B-A546-9B3D-A28313E82002}"/>
          </ac:picMkLst>
        </pc:picChg>
        <pc:picChg chg="mod">
          <ac:chgData name="Parnell, Stephen" userId="cbf70675-7392-4d65-a963-95f4bebf87e3" providerId="ADAL" clId="{BFC0107B-4D26-5DEF-9C9A-72AA6A91E551}" dt="2025-10-20T06:57:08.028" v="5750" actId="1076"/>
          <ac:picMkLst>
            <pc:docMk/>
            <pc:sldMk cId="1945167650" sldId="1395"/>
            <ac:picMk id="7" creationId="{6738877C-3C82-7749-BE06-262740232B25}"/>
          </ac:picMkLst>
        </pc:picChg>
        <pc:picChg chg="add mod">
          <ac:chgData name="Parnell, Stephen" userId="cbf70675-7392-4d65-a963-95f4bebf87e3" providerId="ADAL" clId="{BFC0107B-4D26-5DEF-9C9A-72AA6A91E551}" dt="2025-10-20T07:08:20.755" v="6120"/>
          <ac:picMkLst>
            <pc:docMk/>
            <pc:sldMk cId="1945167650" sldId="1395"/>
            <ac:picMk id="9" creationId="{05DB5851-36D6-20B4-2BA3-1333DDC37BC4}"/>
          </ac:picMkLst>
        </pc:picChg>
        <pc:picChg chg="add mod">
          <ac:chgData name="Parnell, Stephen" userId="cbf70675-7392-4d65-a963-95f4bebf87e3" providerId="ADAL" clId="{BFC0107B-4D26-5DEF-9C9A-72AA6A91E551}" dt="2025-10-20T07:08:20.755" v="6120"/>
          <ac:picMkLst>
            <pc:docMk/>
            <pc:sldMk cId="1945167650" sldId="1395"/>
            <ac:picMk id="15" creationId="{2863D7AE-90A8-F577-725E-85F9EDFDEE62}"/>
          </ac:picMkLst>
        </pc:picChg>
        <pc:picChg chg="add del mod">
          <ac:chgData name="Parnell, Stephen" userId="cbf70675-7392-4d65-a963-95f4bebf87e3" providerId="ADAL" clId="{BFC0107B-4D26-5DEF-9C9A-72AA6A91E551}" dt="2025-10-20T07:08:19.802" v="6119" actId="478"/>
          <ac:picMkLst>
            <pc:docMk/>
            <pc:sldMk cId="1945167650" sldId="1395"/>
            <ac:picMk id="5122" creationId="{A5FEF51C-3D89-32A9-C484-54DCB64D0364}"/>
          </ac:picMkLst>
        </pc:picChg>
      </pc:sldChg>
      <pc:sldChg chg="addSp delSp modSp add mod setBg modNotesTx">
        <pc:chgData name="Parnell, Stephen" userId="cbf70675-7392-4d65-a963-95f4bebf87e3" providerId="ADAL" clId="{BFC0107B-4D26-5DEF-9C9A-72AA6A91E551}" dt="2025-10-21T11:33:53.336" v="13788" actId="20577"/>
        <pc:sldMkLst>
          <pc:docMk/>
          <pc:sldMk cId="1897611114" sldId="1396"/>
        </pc:sldMkLst>
        <pc:spChg chg="mod">
          <ac:chgData name="Parnell, Stephen" userId="cbf70675-7392-4d65-a963-95f4bebf87e3" providerId="ADAL" clId="{BFC0107B-4D26-5DEF-9C9A-72AA6A91E551}" dt="2025-10-20T07:01:23.192" v="5920" actId="20577"/>
          <ac:spMkLst>
            <pc:docMk/>
            <pc:sldMk cId="1897611114" sldId="1396"/>
            <ac:spMk id="2" creationId="{87757F32-B0B5-4F4E-AFD4-6ECC767F2D50}"/>
          </ac:spMkLst>
        </pc:spChg>
        <pc:spChg chg="mod">
          <ac:chgData name="Parnell, Stephen" userId="cbf70675-7392-4d65-a963-95f4bebf87e3" providerId="ADAL" clId="{BFC0107B-4D26-5DEF-9C9A-72AA6A91E551}" dt="2025-10-18T14:05:21.399" v="4611"/>
          <ac:spMkLst>
            <pc:docMk/>
            <pc:sldMk cId="1897611114" sldId="1396"/>
            <ac:spMk id="3" creationId="{9C753479-2936-5A45-B047-0A3E53B2376A}"/>
          </ac:spMkLst>
        </pc:spChg>
        <pc:spChg chg="mod">
          <ac:chgData name="Parnell, Stephen" userId="cbf70675-7392-4d65-a963-95f4bebf87e3" providerId="ADAL" clId="{BFC0107B-4D26-5DEF-9C9A-72AA6A91E551}" dt="2025-10-21T07:58:40.405" v="12744" actId="403"/>
          <ac:spMkLst>
            <pc:docMk/>
            <pc:sldMk cId="1897611114" sldId="1396"/>
            <ac:spMk id="4" creationId="{50FA2B33-50BC-0345-85FA-544E4BCD6947}"/>
          </ac:spMkLst>
        </pc:spChg>
        <pc:spChg chg="mod">
          <ac:chgData name="Parnell, Stephen" userId="cbf70675-7392-4d65-a963-95f4bebf87e3" providerId="ADAL" clId="{BFC0107B-4D26-5DEF-9C9A-72AA6A91E551}" dt="2025-10-20T06:58:25.517" v="5773" actId="1076"/>
          <ac:spMkLst>
            <pc:docMk/>
            <pc:sldMk cId="1897611114" sldId="1396"/>
            <ac:spMk id="7" creationId="{BAADA083-CABF-0746-97AA-CC1433B7F1D7}"/>
          </ac:spMkLst>
        </pc:spChg>
        <pc:spChg chg="add del mod">
          <ac:chgData name="Parnell, Stephen" userId="cbf70675-7392-4d65-a963-95f4bebf87e3" providerId="ADAL" clId="{BFC0107B-4D26-5DEF-9C9A-72AA6A91E551}" dt="2025-10-20T06:57:50.773" v="5762"/>
          <ac:spMkLst>
            <pc:docMk/>
            <pc:sldMk cId="1897611114" sldId="1396"/>
            <ac:spMk id="8" creationId="{4C09F949-2662-427B-3786-807724760D45}"/>
          </ac:spMkLst>
        </pc:spChg>
        <pc:spChg chg="mod">
          <ac:chgData name="Parnell, Stephen" userId="cbf70675-7392-4d65-a963-95f4bebf87e3" providerId="ADAL" clId="{BFC0107B-4D26-5DEF-9C9A-72AA6A91E551}" dt="2025-10-20T06:59:43.511" v="5906" actId="20577"/>
          <ac:spMkLst>
            <pc:docMk/>
            <pc:sldMk cId="1897611114" sldId="1396"/>
            <ac:spMk id="10" creationId="{46712263-6184-D945-9F03-B6E765E05602}"/>
          </ac:spMkLst>
        </pc:spChg>
      </pc:sldChg>
      <pc:sldChg chg="addSp modSp add mod">
        <pc:chgData name="Parnell, Stephen" userId="cbf70675-7392-4d65-a963-95f4bebf87e3" providerId="ADAL" clId="{BFC0107B-4D26-5DEF-9C9A-72AA6A91E551}" dt="2025-10-21T08:08:25.266" v="13254" actId="1076"/>
        <pc:sldMkLst>
          <pc:docMk/>
          <pc:sldMk cId="752899015" sldId="1406"/>
        </pc:sldMkLst>
        <pc:spChg chg="mod">
          <ac:chgData name="Parnell, Stephen" userId="cbf70675-7392-4d65-a963-95f4bebf87e3" providerId="ADAL" clId="{BFC0107B-4D26-5DEF-9C9A-72AA6A91E551}" dt="2025-10-21T08:08:17.928" v="13252" actId="1076"/>
          <ac:spMkLst>
            <pc:docMk/>
            <pc:sldMk cId="752899015" sldId="1406"/>
            <ac:spMk id="4" creationId="{E9D93979-C911-44B0-863F-F6B666D7BF18}"/>
          </ac:spMkLst>
        </pc:spChg>
        <pc:spChg chg="mod">
          <ac:chgData name="Parnell, Stephen" userId="cbf70675-7392-4d65-a963-95f4bebf87e3" providerId="ADAL" clId="{BFC0107B-4D26-5DEF-9C9A-72AA6A91E551}" dt="2025-10-21T08:08:17.928" v="13252" actId="1076"/>
          <ac:spMkLst>
            <pc:docMk/>
            <pc:sldMk cId="752899015" sldId="1406"/>
            <ac:spMk id="5" creationId="{A22EFE4D-073A-491F-9FC8-F1EDA7FECA54}"/>
          </ac:spMkLst>
        </pc:spChg>
        <pc:spChg chg="mod">
          <ac:chgData name="Parnell, Stephen" userId="cbf70675-7392-4d65-a963-95f4bebf87e3" providerId="ADAL" clId="{BFC0107B-4D26-5DEF-9C9A-72AA6A91E551}" dt="2025-10-21T08:08:17.928" v="13252" actId="1076"/>
          <ac:spMkLst>
            <pc:docMk/>
            <pc:sldMk cId="752899015" sldId="1406"/>
            <ac:spMk id="6" creationId="{2CD7D653-C9DA-44C4-A5AC-5750EDB189A0}"/>
          </ac:spMkLst>
        </pc:spChg>
        <pc:spChg chg="mod">
          <ac:chgData name="Parnell, Stephen" userId="cbf70675-7392-4d65-a963-95f4bebf87e3" providerId="ADAL" clId="{BFC0107B-4D26-5DEF-9C9A-72AA6A91E551}" dt="2025-10-21T08:08:17.928" v="13252" actId="1076"/>
          <ac:spMkLst>
            <pc:docMk/>
            <pc:sldMk cId="752899015" sldId="1406"/>
            <ac:spMk id="7" creationId="{19CF7CF2-59B8-4603-ADDE-226FD2DC7B42}"/>
          </ac:spMkLst>
        </pc:spChg>
        <pc:spChg chg="mod">
          <ac:chgData name="Parnell, Stephen" userId="cbf70675-7392-4d65-a963-95f4bebf87e3" providerId="ADAL" clId="{BFC0107B-4D26-5DEF-9C9A-72AA6A91E551}" dt="2025-10-21T08:08:17.928" v="13252" actId="1076"/>
          <ac:spMkLst>
            <pc:docMk/>
            <pc:sldMk cId="752899015" sldId="1406"/>
            <ac:spMk id="8" creationId="{B84C3C1F-CBA7-4974-AEEE-B46ECA714A2D}"/>
          </ac:spMkLst>
        </pc:spChg>
        <pc:spChg chg="mod">
          <ac:chgData name="Parnell, Stephen" userId="cbf70675-7392-4d65-a963-95f4bebf87e3" providerId="ADAL" clId="{BFC0107B-4D26-5DEF-9C9A-72AA6A91E551}" dt="2025-10-20T08:31:29.487" v="7479" actId="255"/>
          <ac:spMkLst>
            <pc:docMk/>
            <pc:sldMk cId="752899015" sldId="1406"/>
            <ac:spMk id="9" creationId="{E8708038-DA9C-41F2-8279-675F8C568A1A}"/>
          </ac:spMkLst>
        </pc:spChg>
        <pc:spChg chg="add mod">
          <ac:chgData name="Parnell, Stephen" userId="cbf70675-7392-4d65-a963-95f4bebf87e3" providerId="ADAL" clId="{BFC0107B-4D26-5DEF-9C9A-72AA6A91E551}" dt="2025-10-21T08:08:25.266" v="13254" actId="1076"/>
          <ac:spMkLst>
            <pc:docMk/>
            <pc:sldMk cId="752899015" sldId="1406"/>
            <ac:spMk id="10" creationId="{711B70FE-6358-EDF1-AA54-64128217116E}"/>
          </ac:spMkLst>
        </pc:spChg>
        <pc:spChg chg="add mod">
          <ac:chgData name="Parnell, Stephen" userId="cbf70675-7392-4d65-a963-95f4bebf87e3" providerId="ADAL" clId="{BFC0107B-4D26-5DEF-9C9A-72AA6A91E551}" dt="2025-10-21T08:08:17.928" v="13252" actId="1076"/>
          <ac:spMkLst>
            <pc:docMk/>
            <pc:sldMk cId="752899015" sldId="1406"/>
            <ac:spMk id="11" creationId="{780C5E88-287A-E199-7B75-8814203D8D05}"/>
          </ac:spMkLst>
        </pc:spChg>
        <pc:picChg chg="mod">
          <ac:chgData name="Parnell, Stephen" userId="cbf70675-7392-4d65-a963-95f4bebf87e3" providerId="ADAL" clId="{BFC0107B-4D26-5DEF-9C9A-72AA6A91E551}" dt="2025-10-21T08:08:17.928" v="13252" actId="1076"/>
          <ac:picMkLst>
            <pc:docMk/>
            <pc:sldMk cId="752899015" sldId="1406"/>
            <ac:picMk id="3" creationId="{9B0805CA-95AB-4084-A4D7-A93CF013BB94}"/>
          </ac:picMkLst>
        </pc:picChg>
      </pc:sldChg>
      <pc:sldChg chg="addSp delSp modSp add mod">
        <pc:chgData name="Parnell, Stephen" userId="cbf70675-7392-4d65-a963-95f4bebf87e3" providerId="ADAL" clId="{BFC0107B-4D26-5DEF-9C9A-72AA6A91E551}" dt="2025-10-20T07:12:55.086" v="6318" actId="1076"/>
        <pc:sldMkLst>
          <pc:docMk/>
          <pc:sldMk cId="1364853913" sldId="1410"/>
        </pc:sldMkLst>
        <pc:spChg chg="mod">
          <ac:chgData name="Parnell, Stephen" userId="cbf70675-7392-4d65-a963-95f4bebf87e3" providerId="ADAL" clId="{BFC0107B-4D26-5DEF-9C9A-72AA6A91E551}" dt="2025-10-18T14:05:21.399" v="4611"/>
          <ac:spMkLst>
            <pc:docMk/>
            <pc:sldMk cId="1364853913" sldId="1410"/>
            <ac:spMk id="3" creationId="{FB9968B3-4AA6-48A4-82B4-DBF5362C17CA}"/>
          </ac:spMkLst>
        </pc:spChg>
        <pc:spChg chg="del">
          <ac:chgData name="Parnell, Stephen" userId="cbf70675-7392-4d65-a963-95f4bebf87e3" providerId="ADAL" clId="{BFC0107B-4D26-5DEF-9C9A-72AA6A91E551}" dt="2025-10-20T07:09:21.532" v="6134" actId="478"/>
          <ac:spMkLst>
            <pc:docMk/>
            <pc:sldMk cId="1364853913" sldId="1410"/>
            <ac:spMk id="7" creationId="{50E89EF7-29C1-4539-888D-350BE2C69ACC}"/>
          </ac:spMkLst>
        </pc:spChg>
        <pc:spChg chg="add mod">
          <ac:chgData name="Parnell, Stephen" userId="cbf70675-7392-4d65-a963-95f4bebf87e3" providerId="ADAL" clId="{BFC0107B-4D26-5DEF-9C9A-72AA6A91E551}" dt="2025-10-20T07:01:42.799" v="5929" actId="1076"/>
          <ac:spMkLst>
            <pc:docMk/>
            <pc:sldMk cId="1364853913" sldId="1410"/>
            <ac:spMk id="10" creationId="{61C8C3CA-6F1E-1992-952E-0A8F9A7EC1ED}"/>
          </ac:spMkLst>
        </pc:spChg>
        <pc:spChg chg="add mod">
          <ac:chgData name="Parnell, Stephen" userId="cbf70675-7392-4d65-a963-95f4bebf87e3" providerId="ADAL" clId="{BFC0107B-4D26-5DEF-9C9A-72AA6A91E551}" dt="2025-10-20T07:12:55.086" v="6318" actId="1076"/>
          <ac:spMkLst>
            <pc:docMk/>
            <pc:sldMk cId="1364853913" sldId="1410"/>
            <ac:spMk id="11" creationId="{8D406497-61DC-FCB7-C707-5043237A2EE2}"/>
          </ac:spMkLst>
        </pc:spChg>
        <pc:spChg chg="add mod">
          <ac:chgData name="Parnell, Stephen" userId="cbf70675-7392-4d65-a963-95f4bebf87e3" providerId="ADAL" clId="{BFC0107B-4D26-5DEF-9C9A-72AA6A91E551}" dt="2025-10-20T07:10:58.686" v="6168" actId="1076"/>
          <ac:spMkLst>
            <pc:docMk/>
            <pc:sldMk cId="1364853913" sldId="1410"/>
            <ac:spMk id="12" creationId="{3404AD34-97E7-0D0B-03B6-6CB44409A1D2}"/>
          </ac:spMkLst>
        </pc:spChg>
        <pc:spChg chg="add mod">
          <ac:chgData name="Parnell, Stephen" userId="cbf70675-7392-4d65-a963-95f4bebf87e3" providerId="ADAL" clId="{BFC0107B-4D26-5DEF-9C9A-72AA6A91E551}" dt="2025-10-20T07:12:46.043" v="6317" actId="1076"/>
          <ac:spMkLst>
            <pc:docMk/>
            <pc:sldMk cId="1364853913" sldId="1410"/>
            <ac:spMk id="13" creationId="{A905FABF-0337-8AB6-D253-61F971FFD1DD}"/>
          </ac:spMkLst>
        </pc:spChg>
        <pc:spChg chg="add mod">
          <ac:chgData name="Parnell, Stephen" userId="cbf70675-7392-4d65-a963-95f4bebf87e3" providerId="ADAL" clId="{BFC0107B-4D26-5DEF-9C9A-72AA6A91E551}" dt="2025-10-20T07:12:00.946" v="6246" actId="1076"/>
          <ac:spMkLst>
            <pc:docMk/>
            <pc:sldMk cId="1364853913" sldId="1410"/>
            <ac:spMk id="14" creationId="{6A4C8D5A-3F78-61BE-09DB-01AFF618A77E}"/>
          </ac:spMkLst>
        </pc:spChg>
        <pc:picChg chg="mod">
          <ac:chgData name="Parnell, Stephen" userId="cbf70675-7392-4d65-a963-95f4bebf87e3" providerId="ADAL" clId="{BFC0107B-4D26-5DEF-9C9A-72AA6A91E551}" dt="2025-10-20T07:09:25.099" v="6136" actId="1076"/>
          <ac:picMkLst>
            <pc:docMk/>
            <pc:sldMk cId="1364853913" sldId="1410"/>
            <ac:picMk id="2" creationId="{AA115614-AA62-9368-0897-642D1F53C056}"/>
          </ac:picMkLst>
        </pc:picChg>
        <pc:picChg chg="mod">
          <ac:chgData name="Parnell, Stephen" userId="cbf70675-7392-4d65-a963-95f4bebf87e3" providerId="ADAL" clId="{BFC0107B-4D26-5DEF-9C9A-72AA6A91E551}" dt="2025-10-20T07:12:01.347" v="6247" actId="1076"/>
          <ac:picMkLst>
            <pc:docMk/>
            <pc:sldMk cId="1364853913" sldId="1410"/>
            <ac:picMk id="5" creationId="{725C5921-D649-4A38-B148-FB315BF075B1}"/>
          </ac:picMkLst>
        </pc:picChg>
        <pc:picChg chg="del">
          <ac:chgData name="Parnell, Stephen" userId="cbf70675-7392-4d65-a963-95f4bebf87e3" providerId="ADAL" clId="{BFC0107B-4D26-5DEF-9C9A-72AA6A91E551}" dt="2025-10-20T07:08:42.043" v="6123" actId="21"/>
          <ac:picMkLst>
            <pc:docMk/>
            <pc:sldMk cId="1364853913" sldId="1410"/>
            <ac:picMk id="8" creationId="{DCD805C7-2B8B-412C-A7C5-C54958A7FD4E}"/>
          </ac:picMkLst>
        </pc:picChg>
      </pc:sldChg>
      <pc:sldChg chg="addSp delSp modSp add mod modNotesTx">
        <pc:chgData name="Parnell, Stephen" userId="cbf70675-7392-4d65-a963-95f4bebf87e3" providerId="ADAL" clId="{BFC0107B-4D26-5DEF-9C9A-72AA6A91E551}" dt="2025-10-21T08:02:30.739" v="13020" actId="20577"/>
        <pc:sldMkLst>
          <pc:docMk/>
          <pc:sldMk cId="2543236807" sldId="1411"/>
        </pc:sldMkLst>
        <pc:spChg chg="mod">
          <ac:chgData name="Parnell, Stephen" userId="cbf70675-7392-4d65-a963-95f4bebf87e3" providerId="ADAL" clId="{BFC0107B-4D26-5DEF-9C9A-72AA6A91E551}" dt="2025-10-20T07:01:49.200" v="5934" actId="1076"/>
          <ac:spMkLst>
            <pc:docMk/>
            <pc:sldMk cId="2543236807" sldId="1411"/>
            <ac:spMk id="2" creationId="{CB970B5A-5E31-4D84-87E4-8C2FF39F6E28}"/>
          </ac:spMkLst>
        </pc:spChg>
        <pc:spChg chg="mod">
          <ac:chgData name="Parnell, Stephen" userId="cbf70675-7392-4d65-a963-95f4bebf87e3" providerId="ADAL" clId="{BFC0107B-4D26-5DEF-9C9A-72AA6A91E551}" dt="2025-10-18T14:05:21.399" v="4611"/>
          <ac:spMkLst>
            <pc:docMk/>
            <pc:sldMk cId="2543236807" sldId="1411"/>
            <ac:spMk id="3" creationId="{22005544-E04E-4570-9F87-A3C99408DEF4}"/>
          </ac:spMkLst>
        </pc:spChg>
        <pc:spChg chg="del">
          <ac:chgData name="Parnell, Stephen" userId="cbf70675-7392-4d65-a963-95f4bebf87e3" providerId="ADAL" clId="{BFC0107B-4D26-5DEF-9C9A-72AA6A91E551}" dt="2025-10-20T07:09:39.992" v="6141" actId="478"/>
          <ac:spMkLst>
            <pc:docMk/>
            <pc:sldMk cId="2543236807" sldId="1411"/>
            <ac:spMk id="6" creationId="{3DC3AECF-DEA2-419B-A5E6-E35084AA01AE}"/>
          </ac:spMkLst>
        </pc:spChg>
        <pc:spChg chg="add mod">
          <ac:chgData name="Parnell, Stephen" userId="cbf70675-7392-4d65-a963-95f4bebf87e3" providerId="ADAL" clId="{BFC0107B-4D26-5DEF-9C9A-72AA6A91E551}" dt="2025-10-20T15:43:46.942" v="11987" actId="113"/>
          <ac:spMkLst>
            <pc:docMk/>
            <pc:sldMk cId="2543236807" sldId="1411"/>
            <ac:spMk id="8" creationId="{8FF0C154-0FFB-279A-767D-BCC462D02801}"/>
          </ac:spMkLst>
        </pc:spChg>
        <pc:spChg chg="add mod">
          <ac:chgData name="Parnell, Stephen" userId="cbf70675-7392-4d65-a963-95f4bebf87e3" providerId="ADAL" clId="{BFC0107B-4D26-5DEF-9C9A-72AA6A91E551}" dt="2025-10-20T15:43:50.275" v="11988" actId="113"/>
          <ac:spMkLst>
            <pc:docMk/>
            <pc:sldMk cId="2543236807" sldId="1411"/>
            <ac:spMk id="10" creationId="{450177C3-590D-EA6D-44CE-B329F373A99B}"/>
          </ac:spMkLst>
        </pc:spChg>
        <pc:spChg chg="add mod">
          <ac:chgData name="Parnell, Stephen" userId="cbf70675-7392-4d65-a963-95f4bebf87e3" providerId="ADAL" clId="{BFC0107B-4D26-5DEF-9C9A-72AA6A91E551}" dt="2025-10-21T08:02:30.739" v="13020" actId="20577"/>
          <ac:spMkLst>
            <pc:docMk/>
            <pc:sldMk cId="2543236807" sldId="1411"/>
            <ac:spMk id="11" creationId="{D185FA50-47EC-8E21-57C7-5403C08C3738}"/>
          </ac:spMkLst>
        </pc:spChg>
        <pc:spChg chg="add del mod">
          <ac:chgData name="Parnell, Stephen" userId="cbf70675-7392-4d65-a963-95f4bebf87e3" providerId="ADAL" clId="{BFC0107B-4D26-5DEF-9C9A-72AA6A91E551}" dt="2025-10-20T07:17:15.724" v="6668" actId="478"/>
          <ac:spMkLst>
            <pc:docMk/>
            <pc:sldMk cId="2543236807" sldId="1411"/>
            <ac:spMk id="12" creationId="{FF6E8336-C299-F776-6669-DC8D1F8B8824}"/>
          </ac:spMkLst>
        </pc:spChg>
        <pc:picChg chg="add mod">
          <ac:chgData name="Parnell, Stephen" userId="cbf70675-7392-4d65-a963-95f4bebf87e3" providerId="ADAL" clId="{BFC0107B-4D26-5DEF-9C9A-72AA6A91E551}" dt="2025-10-20T07:10:09.379" v="6146" actId="1076"/>
          <ac:picMkLst>
            <pc:docMk/>
            <pc:sldMk cId="2543236807" sldId="1411"/>
            <ac:picMk id="4" creationId="{01FB5C00-8DF4-3583-6679-1E20C0393F20}"/>
          </ac:picMkLst>
        </pc:picChg>
        <pc:picChg chg="mod modCrop">
          <ac:chgData name="Parnell, Stephen" userId="cbf70675-7392-4d65-a963-95f4bebf87e3" providerId="ADAL" clId="{BFC0107B-4D26-5DEF-9C9A-72AA6A91E551}" dt="2025-10-20T07:18:23.897" v="6802" actId="1076"/>
          <ac:picMkLst>
            <pc:docMk/>
            <pc:sldMk cId="2543236807" sldId="1411"/>
            <ac:picMk id="5" creationId="{02277607-913F-464A-931C-8B61618315C1}"/>
          </ac:picMkLst>
        </pc:picChg>
        <pc:picChg chg="del">
          <ac:chgData name="Parnell, Stephen" userId="cbf70675-7392-4d65-a963-95f4bebf87e3" providerId="ADAL" clId="{BFC0107B-4D26-5DEF-9C9A-72AA6A91E551}" dt="2025-10-20T07:09:39.155" v="6140" actId="478"/>
          <ac:picMkLst>
            <pc:docMk/>
            <pc:sldMk cId="2543236807" sldId="1411"/>
            <ac:picMk id="7" creationId="{24421825-F3F1-4ABC-9C23-C744AA1812C9}"/>
          </ac:picMkLst>
        </pc:picChg>
        <pc:picChg chg="add mod modCrop">
          <ac:chgData name="Parnell, Stephen" userId="cbf70675-7392-4d65-a963-95f4bebf87e3" providerId="ADAL" clId="{BFC0107B-4D26-5DEF-9C9A-72AA6A91E551}" dt="2025-10-20T07:18:23.897" v="6802" actId="1076"/>
          <ac:picMkLst>
            <pc:docMk/>
            <pc:sldMk cId="2543236807" sldId="1411"/>
            <ac:picMk id="9" creationId="{E4902BD2-C586-89D2-2A0B-054674838E47}"/>
          </ac:picMkLst>
        </pc:picChg>
      </pc:sldChg>
      <pc:sldChg chg="addSp delSp modSp new mod">
        <pc:chgData name="Parnell, Stephen" userId="cbf70675-7392-4d65-a963-95f4bebf87e3" providerId="ADAL" clId="{BFC0107B-4D26-5DEF-9C9A-72AA6A91E551}" dt="2025-10-20T15:45:15.103" v="11997" actId="1582"/>
        <pc:sldMkLst>
          <pc:docMk/>
          <pc:sldMk cId="2731050532" sldId="1412"/>
        </pc:sldMkLst>
        <pc:spChg chg="add mod">
          <ac:chgData name="Parnell, Stephen" userId="cbf70675-7392-4d65-a963-95f4bebf87e3" providerId="ADAL" clId="{BFC0107B-4D26-5DEF-9C9A-72AA6A91E551}" dt="2025-10-20T07:06:02.206" v="6084" actId="20577"/>
          <ac:spMkLst>
            <pc:docMk/>
            <pc:sldMk cId="2731050532" sldId="1412"/>
            <ac:spMk id="6" creationId="{D0155974-81E9-ECC2-6659-A642C628E68D}"/>
          </ac:spMkLst>
        </pc:spChg>
        <pc:spChg chg="add del">
          <ac:chgData name="Parnell, Stephen" userId="cbf70675-7392-4d65-a963-95f4bebf87e3" providerId="ADAL" clId="{BFC0107B-4D26-5DEF-9C9A-72AA6A91E551}" dt="2025-10-20T07:03:58.065" v="5962" actId="478"/>
          <ac:spMkLst>
            <pc:docMk/>
            <pc:sldMk cId="2731050532" sldId="1412"/>
            <ac:spMk id="7" creationId="{9A55C9D1-5882-3570-0695-18C92697F43D}"/>
          </ac:spMkLst>
        </pc:spChg>
        <pc:spChg chg="add mod">
          <ac:chgData name="Parnell, Stephen" userId="cbf70675-7392-4d65-a963-95f4bebf87e3" providerId="ADAL" clId="{BFC0107B-4D26-5DEF-9C9A-72AA6A91E551}" dt="2025-10-20T08:11:40" v="6823" actId="1076"/>
          <ac:spMkLst>
            <pc:docMk/>
            <pc:sldMk cId="2731050532" sldId="1412"/>
            <ac:spMk id="8" creationId="{A098C941-7776-4763-CA4E-4BA8B16BBDB6}"/>
          </ac:spMkLst>
        </pc:spChg>
        <pc:spChg chg="add mod">
          <ac:chgData name="Parnell, Stephen" userId="cbf70675-7392-4d65-a963-95f4bebf87e3" providerId="ADAL" clId="{BFC0107B-4D26-5DEF-9C9A-72AA6A91E551}" dt="2025-10-20T15:44:28.967" v="11992" actId="1076"/>
          <ac:spMkLst>
            <pc:docMk/>
            <pc:sldMk cId="2731050532" sldId="1412"/>
            <ac:spMk id="9" creationId="{DA1D0061-7A50-645E-41C3-BF7AB4D6B123}"/>
          </ac:spMkLst>
        </pc:spChg>
        <pc:spChg chg="add mod">
          <ac:chgData name="Parnell, Stephen" userId="cbf70675-7392-4d65-a963-95f4bebf87e3" providerId="ADAL" clId="{BFC0107B-4D26-5DEF-9C9A-72AA6A91E551}" dt="2025-10-20T15:44:28.967" v="11992" actId="1076"/>
          <ac:spMkLst>
            <pc:docMk/>
            <pc:sldMk cId="2731050532" sldId="1412"/>
            <ac:spMk id="10" creationId="{E2FB579E-9C91-09CE-D81F-23C3460A8DD2}"/>
          </ac:spMkLst>
        </pc:spChg>
        <pc:spChg chg="add mod">
          <ac:chgData name="Parnell, Stephen" userId="cbf70675-7392-4d65-a963-95f4bebf87e3" providerId="ADAL" clId="{BFC0107B-4D26-5DEF-9C9A-72AA6A91E551}" dt="2025-10-20T15:44:28.967" v="11992" actId="1076"/>
          <ac:spMkLst>
            <pc:docMk/>
            <pc:sldMk cId="2731050532" sldId="1412"/>
            <ac:spMk id="11" creationId="{780DF59B-FBC0-0206-4283-7DDF5813779B}"/>
          </ac:spMkLst>
        </pc:spChg>
        <pc:spChg chg="add mod">
          <ac:chgData name="Parnell, Stephen" userId="cbf70675-7392-4d65-a963-95f4bebf87e3" providerId="ADAL" clId="{BFC0107B-4D26-5DEF-9C9A-72AA6A91E551}" dt="2025-10-20T15:44:28.967" v="11992" actId="1076"/>
          <ac:spMkLst>
            <pc:docMk/>
            <pc:sldMk cId="2731050532" sldId="1412"/>
            <ac:spMk id="12" creationId="{4F711148-E9C4-40F0-2CE1-C5D8828E6FE8}"/>
          </ac:spMkLst>
        </pc:spChg>
        <pc:picChg chg="add mod modCrop">
          <ac:chgData name="Parnell, Stephen" userId="cbf70675-7392-4d65-a963-95f4bebf87e3" providerId="ADAL" clId="{BFC0107B-4D26-5DEF-9C9A-72AA6A91E551}" dt="2025-10-20T15:44:28.250" v="11991" actId="1076"/>
          <ac:picMkLst>
            <pc:docMk/>
            <pc:sldMk cId="2731050532" sldId="1412"/>
            <ac:picMk id="3" creationId="{84E3B193-5F0F-9D1D-D885-915517F7EB8F}"/>
          </ac:picMkLst>
        </pc:picChg>
        <pc:picChg chg="add mod">
          <ac:chgData name="Parnell, Stephen" userId="cbf70675-7392-4d65-a963-95f4bebf87e3" providerId="ADAL" clId="{BFC0107B-4D26-5DEF-9C9A-72AA6A91E551}" dt="2025-10-20T07:20:23.989" v="6820" actId="1076"/>
          <ac:picMkLst>
            <pc:docMk/>
            <pc:sldMk cId="2731050532" sldId="1412"/>
            <ac:picMk id="5" creationId="{74F61932-FD62-F1B7-540B-E3113169D35D}"/>
          </ac:picMkLst>
        </pc:picChg>
        <pc:picChg chg="add mod">
          <ac:chgData name="Parnell, Stephen" userId="cbf70675-7392-4d65-a963-95f4bebf87e3" providerId="ADAL" clId="{BFC0107B-4D26-5DEF-9C9A-72AA6A91E551}" dt="2025-10-19T15:28:54.609" v="4694" actId="1076"/>
          <ac:picMkLst>
            <pc:docMk/>
            <pc:sldMk cId="2731050532" sldId="1412"/>
            <ac:picMk id="2050" creationId="{737C8134-DCE4-1727-5A8E-14E902A9F0C3}"/>
          </ac:picMkLst>
        </pc:picChg>
        <pc:picChg chg="add mod">
          <ac:chgData name="Parnell, Stephen" userId="cbf70675-7392-4d65-a963-95f4bebf87e3" providerId="ADAL" clId="{BFC0107B-4D26-5DEF-9C9A-72AA6A91E551}" dt="2025-10-20T07:04:36.749" v="5973" actId="1076"/>
          <ac:picMkLst>
            <pc:docMk/>
            <pc:sldMk cId="2731050532" sldId="1412"/>
            <ac:picMk id="2054" creationId="{435051C7-1C9A-BCAE-870C-887813E92912}"/>
          </ac:picMkLst>
        </pc:picChg>
        <pc:picChg chg="add mod">
          <ac:chgData name="Parnell, Stephen" userId="cbf70675-7392-4d65-a963-95f4bebf87e3" providerId="ADAL" clId="{BFC0107B-4D26-5DEF-9C9A-72AA6A91E551}" dt="2025-10-20T10:19:47.465" v="9471" actId="1076"/>
          <ac:picMkLst>
            <pc:docMk/>
            <pc:sldMk cId="2731050532" sldId="1412"/>
            <ac:picMk id="2056" creationId="{C7B7D69F-D1D2-13AD-8D9F-CD5A1AD1FC29}"/>
          </ac:picMkLst>
        </pc:picChg>
        <pc:picChg chg="add mod">
          <ac:chgData name="Parnell, Stephen" userId="cbf70675-7392-4d65-a963-95f4bebf87e3" providerId="ADAL" clId="{BFC0107B-4D26-5DEF-9C9A-72AA6A91E551}" dt="2025-10-20T15:44:28.967" v="11992" actId="1076"/>
          <ac:picMkLst>
            <pc:docMk/>
            <pc:sldMk cId="2731050532" sldId="1412"/>
            <ac:picMk id="2058" creationId="{102F89A6-3684-A77D-28F5-9BE2A9802D66}"/>
          </ac:picMkLst>
        </pc:picChg>
        <pc:cxnChg chg="add mod">
          <ac:chgData name="Parnell, Stephen" userId="cbf70675-7392-4d65-a963-95f4bebf87e3" providerId="ADAL" clId="{BFC0107B-4D26-5DEF-9C9A-72AA6A91E551}" dt="2025-10-20T15:45:15.103" v="11997" actId="1582"/>
          <ac:cxnSpMkLst>
            <pc:docMk/>
            <pc:sldMk cId="2731050532" sldId="1412"/>
            <ac:cxnSpMk id="14" creationId="{AC8BAF52-BCEA-55A0-85A5-FACF9F6AF72D}"/>
          </ac:cxnSpMkLst>
        </pc:cxnChg>
      </pc:sldChg>
      <pc:sldChg chg="addSp delSp modSp add mod">
        <pc:chgData name="Parnell, Stephen" userId="cbf70675-7392-4d65-a963-95f4bebf87e3" providerId="ADAL" clId="{BFC0107B-4D26-5DEF-9C9A-72AA6A91E551}" dt="2025-10-21T08:05:24.077" v="13022" actId="14100"/>
        <pc:sldMkLst>
          <pc:docMk/>
          <pc:sldMk cId="2204077082" sldId="1413"/>
        </pc:sldMkLst>
        <pc:spChg chg="add mod">
          <ac:chgData name="Parnell, Stephen" userId="cbf70675-7392-4d65-a963-95f4bebf87e3" providerId="ADAL" clId="{BFC0107B-4D26-5DEF-9C9A-72AA6A91E551}" dt="2025-10-20T07:06:25.265" v="6086"/>
          <ac:spMkLst>
            <pc:docMk/>
            <pc:sldMk cId="2204077082" sldId="1413"/>
            <ac:spMk id="4" creationId="{9B3C772F-A1ED-9DFF-04F4-EC8E92A1920F}"/>
          </ac:spMkLst>
        </pc:spChg>
        <pc:picChg chg="add mod">
          <ac:chgData name="Parnell, Stephen" userId="cbf70675-7392-4d65-a963-95f4bebf87e3" providerId="ADAL" clId="{BFC0107B-4D26-5DEF-9C9A-72AA6A91E551}" dt="2025-10-21T08:05:24.077" v="13022" actId="14100"/>
          <ac:picMkLst>
            <pc:docMk/>
            <pc:sldMk cId="2204077082" sldId="1413"/>
            <ac:picMk id="2" creationId="{7D083981-3FA4-B401-5ED5-439B1F8679B9}"/>
          </ac:picMkLst>
        </pc:picChg>
      </pc:sldChg>
      <pc:sldChg chg="addSp delSp modSp add mod">
        <pc:chgData name="Parnell, Stephen" userId="cbf70675-7392-4d65-a963-95f4bebf87e3" providerId="ADAL" clId="{BFC0107B-4D26-5DEF-9C9A-72AA6A91E551}" dt="2025-10-20T07:19:21.698" v="6818" actId="20577"/>
        <pc:sldMkLst>
          <pc:docMk/>
          <pc:sldMk cId="2524966123" sldId="1414"/>
        </pc:sldMkLst>
        <pc:spChg chg="add mod">
          <ac:chgData name="Parnell, Stephen" userId="cbf70675-7392-4d65-a963-95f4bebf87e3" providerId="ADAL" clId="{BFC0107B-4D26-5DEF-9C9A-72AA6A91E551}" dt="2025-10-20T07:19:21.698" v="6818" actId="20577"/>
          <ac:spMkLst>
            <pc:docMk/>
            <pc:sldMk cId="2524966123" sldId="1414"/>
            <ac:spMk id="7" creationId="{EF7CCD16-3B69-27A8-E2DC-F80CB4260F92}"/>
          </ac:spMkLst>
        </pc:spChg>
        <pc:spChg chg="add mod">
          <ac:chgData name="Parnell, Stephen" userId="cbf70675-7392-4d65-a963-95f4bebf87e3" providerId="ADAL" clId="{BFC0107B-4D26-5DEF-9C9A-72AA6A91E551}" dt="2025-10-20T07:07:31.135" v="6108" actId="1076"/>
          <ac:spMkLst>
            <pc:docMk/>
            <pc:sldMk cId="2524966123" sldId="1414"/>
            <ac:spMk id="8" creationId="{68EA0D86-0675-133C-7786-22C53E9D7FB5}"/>
          </ac:spMkLst>
        </pc:spChg>
        <pc:spChg chg="add mod">
          <ac:chgData name="Parnell, Stephen" userId="cbf70675-7392-4d65-a963-95f4bebf87e3" providerId="ADAL" clId="{BFC0107B-4D26-5DEF-9C9A-72AA6A91E551}" dt="2025-10-20T07:07:05.745" v="6089"/>
          <ac:spMkLst>
            <pc:docMk/>
            <pc:sldMk cId="2524966123" sldId="1414"/>
            <ac:spMk id="9" creationId="{8B24298E-93DF-8A05-294C-5961B22DA430}"/>
          </ac:spMkLst>
        </pc:spChg>
        <pc:picChg chg="add mod">
          <ac:chgData name="Parnell, Stephen" userId="cbf70675-7392-4d65-a963-95f4bebf87e3" providerId="ADAL" clId="{BFC0107B-4D26-5DEF-9C9A-72AA6A91E551}" dt="2025-10-20T07:07:33.965" v="6111" actId="1076"/>
          <ac:picMkLst>
            <pc:docMk/>
            <pc:sldMk cId="2524966123" sldId="1414"/>
            <ac:picMk id="4" creationId="{1621BD5E-B697-1A69-636B-CED0AC2ED916}"/>
          </ac:picMkLst>
        </pc:picChg>
        <pc:picChg chg="add mod">
          <ac:chgData name="Parnell, Stephen" userId="cbf70675-7392-4d65-a963-95f4bebf87e3" providerId="ADAL" clId="{BFC0107B-4D26-5DEF-9C9A-72AA6A91E551}" dt="2025-10-20T07:07:36.423" v="6112" actId="1076"/>
          <ac:picMkLst>
            <pc:docMk/>
            <pc:sldMk cId="2524966123" sldId="1414"/>
            <ac:picMk id="6" creationId="{3B9D8549-4D79-CE08-BF1D-0177CA1B4CB9}"/>
          </ac:picMkLst>
        </pc:picChg>
      </pc:sldChg>
      <pc:sldChg chg="addSp delSp modSp add mod delAnim modAnim">
        <pc:chgData name="Parnell, Stephen" userId="cbf70675-7392-4d65-a963-95f4bebf87e3" providerId="ADAL" clId="{BFC0107B-4D26-5DEF-9C9A-72AA6A91E551}" dt="2025-10-20T09:21:09.158" v="8535"/>
        <pc:sldMkLst>
          <pc:docMk/>
          <pc:sldMk cId="2188659871" sldId="1415"/>
        </pc:sldMkLst>
        <pc:spChg chg="mod">
          <ac:chgData name="Parnell, Stephen" userId="cbf70675-7392-4d65-a963-95f4bebf87e3" providerId="ADAL" clId="{BFC0107B-4D26-5DEF-9C9A-72AA6A91E551}" dt="2025-10-20T09:05:56.748" v="7749" actId="255"/>
          <ac:spMkLst>
            <pc:docMk/>
            <pc:sldMk cId="2188659871" sldId="1415"/>
            <ac:spMk id="9" creationId="{7999ABC8-D1A1-9A1D-376F-FC4C670FEE5D}"/>
          </ac:spMkLst>
        </pc:spChg>
        <pc:spChg chg="add del mod">
          <ac:chgData name="Parnell, Stephen" userId="cbf70675-7392-4d65-a963-95f4bebf87e3" providerId="ADAL" clId="{BFC0107B-4D26-5DEF-9C9A-72AA6A91E551}" dt="2025-10-20T09:04:41.607" v="7655" actId="478"/>
          <ac:spMkLst>
            <pc:docMk/>
            <pc:sldMk cId="2188659871" sldId="1415"/>
            <ac:spMk id="10" creationId="{A073CD39-C5C8-B382-20A7-4D50C3919297}"/>
          </ac:spMkLst>
        </pc:spChg>
        <pc:spChg chg="add del mod">
          <ac:chgData name="Parnell, Stephen" userId="cbf70675-7392-4d65-a963-95f4bebf87e3" providerId="ADAL" clId="{BFC0107B-4D26-5DEF-9C9A-72AA6A91E551}" dt="2025-10-20T09:06:43.825" v="7793"/>
          <ac:spMkLst>
            <pc:docMk/>
            <pc:sldMk cId="2188659871" sldId="1415"/>
            <ac:spMk id="13" creationId="{3A5BEF83-412A-4958-FAEE-DE2422E89DB6}"/>
          </ac:spMkLst>
        </pc:spChg>
        <pc:spChg chg="add mod">
          <ac:chgData name="Parnell, Stephen" userId="cbf70675-7392-4d65-a963-95f4bebf87e3" providerId="ADAL" clId="{BFC0107B-4D26-5DEF-9C9A-72AA6A91E551}" dt="2025-10-20T09:07:34.867" v="7849" actId="20577"/>
          <ac:spMkLst>
            <pc:docMk/>
            <pc:sldMk cId="2188659871" sldId="1415"/>
            <ac:spMk id="15" creationId="{B2C4194C-9232-E2BC-D0A2-31780AB62EF3}"/>
          </ac:spMkLst>
        </pc:spChg>
        <pc:spChg chg="add del mod">
          <ac:chgData name="Parnell, Stephen" userId="cbf70675-7392-4d65-a963-95f4bebf87e3" providerId="ADAL" clId="{BFC0107B-4D26-5DEF-9C9A-72AA6A91E551}" dt="2025-10-20T09:08:32.094" v="7912" actId="478"/>
          <ac:spMkLst>
            <pc:docMk/>
            <pc:sldMk cId="2188659871" sldId="1415"/>
            <ac:spMk id="16" creationId="{C1E9207A-C2E9-2E08-2442-6D1E62BBC2DE}"/>
          </ac:spMkLst>
        </pc:spChg>
        <pc:spChg chg="add mod">
          <ac:chgData name="Parnell, Stephen" userId="cbf70675-7392-4d65-a963-95f4bebf87e3" providerId="ADAL" clId="{BFC0107B-4D26-5DEF-9C9A-72AA6A91E551}" dt="2025-10-20T09:12:43.236" v="8220" actId="20577"/>
          <ac:spMkLst>
            <pc:docMk/>
            <pc:sldMk cId="2188659871" sldId="1415"/>
            <ac:spMk id="17" creationId="{2CEBED09-8F85-5008-0D45-468AC15CFB80}"/>
          </ac:spMkLst>
        </pc:spChg>
        <pc:spChg chg="add mod">
          <ac:chgData name="Parnell, Stephen" userId="cbf70675-7392-4d65-a963-95f4bebf87e3" providerId="ADAL" clId="{BFC0107B-4D26-5DEF-9C9A-72AA6A91E551}" dt="2025-10-20T09:16:34.272" v="8339" actId="1076"/>
          <ac:spMkLst>
            <pc:docMk/>
            <pc:sldMk cId="2188659871" sldId="1415"/>
            <ac:spMk id="18" creationId="{20E17274-9A58-A0E7-E34C-B0E1F74E671B}"/>
          </ac:spMkLst>
        </pc:spChg>
        <pc:spChg chg="add mod">
          <ac:chgData name="Parnell, Stephen" userId="cbf70675-7392-4d65-a963-95f4bebf87e3" providerId="ADAL" clId="{BFC0107B-4D26-5DEF-9C9A-72AA6A91E551}" dt="2025-10-20T09:13:47.603" v="8241" actId="20577"/>
          <ac:spMkLst>
            <pc:docMk/>
            <pc:sldMk cId="2188659871" sldId="1415"/>
            <ac:spMk id="19" creationId="{31F3E6C5-596D-E80B-DBF3-C257BA40150B}"/>
          </ac:spMkLst>
        </pc:spChg>
        <pc:spChg chg="add mod">
          <ac:chgData name="Parnell, Stephen" userId="cbf70675-7392-4d65-a963-95f4bebf87e3" providerId="ADAL" clId="{BFC0107B-4D26-5DEF-9C9A-72AA6A91E551}" dt="2025-10-20T09:13:51.133" v="8242" actId="1076"/>
          <ac:spMkLst>
            <pc:docMk/>
            <pc:sldMk cId="2188659871" sldId="1415"/>
            <ac:spMk id="20" creationId="{180FC4E5-4550-7AC3-9055-1C303C7DC398}"/>
          </ac:spMkLst>
        </pc:spChg>
        <pc:spChg chg="add mod">
          <ac:chgData name="Parnell, Stephen" userId="cbf70675-7392-4d65-a963-95f4bebf87e3" providerId="ADAL" clId="{BFC0107B-4D26-5DEF-9C9A-72AA6A91E551}" dt="2025-10-20T09:12:49.028" v="8224" actId="1076"/>
          <ac:spMkLst>
            <pc:docMk/>
            <pc:sldMk cId="2188659871" sldId="1415"/>
            <ac:spMk id="21" creationId="{BD3AF782-D44E-8AA8-4522-FA1E0B76E1EA}"/>
          </ac:spMkLst>
        </pc:spChg>
        <pc:spChg chg="add mod">
          <ac:chgData name="Parnell, Stephen" userId="cbf70675-7392-4d65-a963-95f4bebf87e3" providerId="ADAL" clId="{BFC0107B-4D26-5DEF-9C9A-72AA6A91E551}" dt="2025-10-20T09:12:46.250" v="8223" actId="20577"/>
          <ac:spMkLst>
            <pc:docMk/>
            <pc:sldMk cId="2188659871" sldId="1415"/>
            <ac:spMk id="22" creationId="{165E032E-62E9-F36C-331E-A9408EE4F0D7}"/>
          </ac:spMkLst>
        </pc:spChg>
        <pc:spChg chg="add mod">
          <ac:chgData name="Parnell, Stephen" userId="cbf70675-7392-4d65-a963-95f4bebf87e3" providerId="ADAL" clId="{BFC0107B-4D26-5DEF-9C9A-72AA6A91E551}" dt="2025-10-20T09:20:56.287" v="8532" actId="208"/>
          <ac:spMkLst>
            <pc:docMk/>
            <pc:sldMk cId="2188659871" sldId="1415"/>
            <ac:spMk id="31" creationId="{7C9951A3-A4B3-62F2-740C-1646B6B0332D}"/>
          </ac:spMkLst>
        </pc:spChg>
        <pc:spChg chg="add mod">
          <ac:chgData name="Parnell, Stephen" userId="cbf70675-7392-4d65-a963-95f4bebf87e3" providerId="ADAL" clId="{BFC0107B-4D26-5DEF-9C9A-72AA6A91E551}" dt="2025-10-20T09:21:01.716" v="8534" actId="1076"/>
          <ac:spMkLst>
            <pc:docMk/>
            <pc:sldMk cId="2188659871" sldId="1415"/>
            <ac:spMk id="32" creationId="{252D6D2F-E81C-7F6A-B9EC-9CD286C779B4}"/>
          </ac:spMkLst>
        </pc:spChg>
        <pc:picChg chg="add del mod">
          <ac:chgData name="Parnell, Stephen" userId="cbf70675-7392-4d65-a963-95f4bebf87e3" providerId="ADAL" clId="{BFC0107B-4D26-5DEF-9C9A-72AA6A91E551}" dt="2025-10-20T09:05:35.833" v="7739" actId="478"/>
          <ac:picMkLst>
            <pc:docMk/>
            <pc:sldMk cId="2188659871" sldId="1415"/>
            <ac:picMk id="11" creationId="{21243E6E-ED48-0BBD-653B-123BEEA30B07}"/>
          </ac:picMkLst>
        </pc:picChg>
        <pc:picChg chg="add mod">
          <ac:chgData name="Parnell, Stephen" userId="cbf70675-7392-4d65-a963-95f4bebf87e3" providerId="ADAL" clId="{BFC0107B-4D26-5DEF-9C9A-72AA6A91E551}" dt="2025-10-20T09:14:13.933" v="8243" actId="1076"/>
          <ac:picMkLst>
            <pc:docMk/>
            <pc:sldMk cId="2188659871" sldId="1415"/>
            <ac:picMk id="9218" creationId="{84D12301-3285-8031-B059-C49BA776F2A3}"/>
          </ac:picMkLst>
        </pc:picChg>
        <pc:cxnChg chg="add mod">
          <ac:chgData name="Parnell, Stephen" userId="cbf70675-7392-4d65-a963-95f4bebf87e3" providerId="ADAL" clId="{BFC0107B-4D26-5DEF-9C9A-72AA6A91E551}" dt="2025-10-20T09:13:00.183" v="8226" actId="13822"/>
          <ac:cxnSpMkLst>
            <pc:docMk/>
            <pc:sldMk cId="2188659871" sldId="1415"/>
            <ac:cxnSpMk id="24" creationId="{62D35F0F-C983-927A-8CC6-F0B7B9538E5A}"/>
          </ac:cxnSpMkLst>
        </pc:cxnChg>
        <pc:cxnChg chg="add mod">
          <ac:chgData name="Parnell, Stephen" userId="cbf70675-7392-4d65-a963-95f4bebf87e3" providerId="ADAL" clId="{BFC0107B-4D26-5DEF-9C9A-72AA6A91E551}" dt="2025-10-20T09:13:05.087" v="8229" actId="14100"/>
          <ac:cxnSpMkLst>
            <pc:docMk/>
            <pc:sldMk cId="2188659871" sldId="1415"/>
            <ac:cxnSpMk id="25" creationId="{BBFFE265-EC2E-5D63-09B5-95F018A6FB2E}"/>
          </ac:cxnSpMkLst>
        </pc:cxnChg>
        <pc:cxnChg chg="add mod">
          <ac:chgData name="Parnell, Stephen" userId="cbf70675-7392-4d65-a963-95f4bebf87e3" providerId="ADAL" clId="{BFC0107B-4D26-5DEF-9C9A-72AA6A91E551}" dt="2025-10-20T09:13:09.402" v="8232" actId="14100"/>
          <ac:cxnSpMkLst>
            <pc:docMk/>
            <pc:sldMk cId="2188659871" sldId="1415"/>
            <ac:cxnSpMk id="27" creationId="{42F845EF-12AF-143E-D9FA-F80A0FC9359A}"/>
          </ac:cxnSpMkLst>
        </pc:cxnChg>
        <pc:cxnChg chg="add mod">
          <ac:chgData name="Parnell, Stephen" userId="cbf70675-7392-4d65-a963-95f4bebf87e3" providerId="ADAL" clId="{BFC0107B-4D26-5DEF-9C9A-72AA6A91E551}" dt="2025-10-20T09:13:13.738" v="8235" actId="14100"/>
          <ac:cxnSpMkLst>
            <pc:docMk/>
            <pc:sldMk cId="2188659871" sldId="1415"/>
            <ac:cxnSpMk id="29" creationId="{F646366C-43EA-9112-90DB-9562BEF0E07E}"/>
          </ac:cxnSpMkLst>
        </pc:cxnChg>
      </pc:sldChg>
      <pc:sldChg chg="addSp delSp modSp add mod delAnim">
        <pc:chgData name="Parnell, Stephen" userId="cbf70675-7392-4d65-a963-95f4bebf87e3" providerId="ADAL" clId="{BFC0107B-4D26-5DEF-9C9A-72AA6A91E551}" dt="2025-10-20T09:23:31.406" v="8544" actId="1076"/>
        <pc:sldMkLst>
          <pc:docMk/>
          <pc:sldMk cId="1704766977" sldId="1416"/>
        </pc:sldMkLst>
        <pc:spChg chg="del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8" creationId="{43A27077-24EF-6D59-BCDC-E90CE4BBBF79}"/>
          </ac:spMkLst>
        </pc:spChg>
        <pc:spChg chg="del mod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10" creationId="{F1E01A7E-1F7A-34B2-D870-84302BFCE6C1}"/>
          </ac:spMkLst>
        </pc:spChg>
        <pc:spChg chg="del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12" creationId="{68EFCCA8-A367-21EF-B1B8-8FD985EF12AE}"/>
          </ac:spMkLst>
        </pc:spChg>
        <pc:spChg chg="del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13" creationId="{7211DD8D-72DC-72B5-CF79-595213C91EDE}"/>
          </ac:spMkLst>
        </pc:spChg>
        <pc:spChg chg="add mod">
          <ac:chgData name="Parnell, Stephen" userId="cbf70675-7392-4d65-a963-95f4bebf87e3" providerId="ADAL" clId="{BFC0107B-4D26-5DEF-9C9A-72AA6A91E551}" dt="2025-10-20T09:17:16.720" v="8457" actId="1076"/>
          <ac:spMkLst>
            <pc:docMk/>
            <pc:sldMk cId="1704766977" sldId="1416"/>
            <ac:spMk id="14" creationId="{3C8519DA-F351-A686-8151-DB583D503255}"/>
          </ac:spMkLst>
        </pc:spChg>
        <pc:spChg chg="del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15" creationId="{AD1A1F91-320A-269B-2E82-D3F24672C61D}"/>
          </ac:spMkLst>
        </pc:spChg>
        <pc:spChg chg="add mod">
          <ac:chgData name="Parnell, Stephen" userId="cbf70675-7392-4d65-a963-95f4bebf87e3" providerId="ADAL" clId="{BFC0107B-4D26-5DEF-9C9A-72AA6A91E551}" dt="2025-10-20T09:19:06.576" v="8486" actId="207"/>
          <ac:spMkLst>
            <pc:docMk/>
            <pc:sldMk cId="1704766977" sldId="1416"/>
            <ac:spMk id="17" creationId="{1B51881B-9B76-B01A-49C0-94C11810AE5E}"/>
          </ac:spMkLst>
        </pc:spChg>
        <pc:spChg chg="del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20" creationId="{907D233D-74A3-1712-143D-BE872D03B29F}"/>
          </ac:spMkLst>
        </pc:spChg>
        <pc:spChg chg="del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21" creationId="{2EE71CAB-6A92-5818-CB75-3C16EC7CE9C4}"/>
          </ac:spMkLst>
        </pc:spChg>
        <pc:spChg chg="del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23" creationId="{8DE79C6E-AA98-B51F-4CFA-5E740F86761E}"/>
          </ac:spMkLst>
        </pc:spChg>
        <pc:spChg chg="del">
          <ac:chgData name="Parnell, Stephen" userId="cbf70675-7392-4d65-a963-95f4bebf87e3" providerId="ADAL" clId="{BFC0107B-4D26-5DEF-9C9A-72AA6A91E551}" dt="2025-10-20T09:16:22.608" v="8334" actId="21"/>
          <ac:spMkLst>
            <pc:docMk/>
            <pc:sldMk cId="1704766977" sldId="1416"/>
            <ac:spMk id="24" creationId="{A91DC214-3A3C-EA30-155A-B101CE5D06ED}"/>
          </ac:spMkLst>
        </pc:spChg>
        <pc:picChg chg="del">
          <ac:chgData name="Parnell, Stephen" userId="cbf70675-7392-4d65-a963-95f4bebf87e3" providerId="ADAL" clId="{BFC0107B-4D26-5DEF-9C9A-72AA6A91E551}" dt="2025-10-20T09:16:22.608" v="8334" actId="21"/>
          <ac:picMkLst>
            <pc:docMk/>
            <pc:sldMk cId="1704766977" sldId="1416"/>
            <ac:picMk id="5" creationId="{482BBEE3-FED9-7907-423A-896477498BFA}"/>
          </ac:picMkLst>
        </pc:picChg>
        <pc:picChg chg="add mod">
          <ac:chgData name="Parnell, Stephen" userId="cbf70675-7392-4d65-a963-95f4bebf87e3" providerId="ADAL" clId="{BFC0107B-4D26-5DEF-9C9A-72AA6A91E551}" dt="2025-10-20T09:17:40.958" v="8462" actId="1076"/>
          <ac:picMkLst>
            <pc:docMk/>
            <pc:sldMk cId="1704766977" sldId="1416"/>
            <ac:picMk id="7" creationId="{5B763997-C90B-C00D-B5BF-B274D63EC27C}"/>
          </ac:picMkLst>
        </pc:picChg>
        <pc:picChg chg="add mod modCrop">
          <ac:chgData name="Parnell, Stephen" userId="cbf70675-7392-4d65-a963-95f4bebf87e3" providerId="ADAL" clId="{BFC0107B-4D26-5DEF-9C9A-72AA6A91E551}" dt="2025-10-20T09:17:42.359" v="8464" actId="1076"/>
          <ac:picMkLst>
            <pc:docMk/>
            <pc:sldMk cId="1704766977" sldId="1416"/>
            <ac:picMk id="16" creationId="{246487E7-ACAF-A78A-5F18-79190D00D808}"/>
          </ac:picMkLst>
        </pc:picChg>
        <pc:picChg chg="add del mod">
          <ac:chgData name="Parnell, Stephen" userId="cbf70675-7392-4d65-a963-95f4bebf87e3" providerId="ADAL" clId="{BFC0107B-4D26-5DEF-9C9A-72AA6A91E551}" dt="2025-10-20T09:23:21.915" v="8541" actId="478"/>
          <ac:picMkLst>
            <pc:docMk/>
            <pc:sldMk cId="1704766977" sldId="1416"/>
            <ac:picMk id="19" creationId="{98057A6C-434D-EA9A-6838-109C3CEACEF6}"/>
          </ac:picMkLst>
        </pc:picChg>
        <pc:picChg chg="add mod">
          <ac:chgData name="Parnell, Stephen" userId="cbf70675-7392-4d65-a963-95f4bebf87e3" providerId="ADAL" clId="{BFC0107B-4D26-5DEF-9C9A-72AA6A91E551}" dt="2025-10-20T09:18:51.819" v="8467" actId="1076"/>
          <ac:picMkLst>
            <pc:docMk/>
            <pc:sldMk cId="1704766977" sldId="1416"/>
            <ac:picMk id="10242" creationId="{3BC5BD2E-EE36-553F-2866-ED781F1FBB98}"/>
          </ac:picMkLst>
        </pc:picChg>
        <pc:picChg chg="add mod">
          <ac:chgData name="Parnell, Stephen" userId="cbf70675-7392-4d65-a963-95f4bebf87e3" providerId="ADAL" clId="{BFC0107B-4D26-5DEF-9C9A-72AA6A91E551}" dt="2025-10-20T09:23:31.406" v="8544" actId="1076"/>
          <ac:picMkLst>
            <pc:docMk/>
            <pc:sldMk cId="1704766977" sldId="1416"/>
            <ac:picMk id="10244" creationId="{A70F235E-0F9A-B763-2A6A-3BBE984BEFCD}"/>
          </ac:picMkLst>
        </pc:picChg>
      </pc:sldChg>
      <pc:sldChg chg="addSp modSp new mod">
        <pc:chgData name="Parnell, Stephen" userId="cbf70675-7392-4d65-a963-95f4bebf87e3" providerId="ADAL" clId="{BFC0107B-4D26-5DEF-9C9A-72AA6A91E551}" dt="2025-10-21T07:46:00.951" v="12272" actId="14100"/>
        <pc:sldMkLst>
          <pc:docMk/>
          <pc:sldMk cId="4224448561" sldId="1417"/>
        </pc:sldMkLst>
        <pc:spChg chg="add mod">
          <ac:chgData name="Parnell, Stephen" userId="cbf70675-7392-4d65-a963-95f4bebf87e3" providerId="ADAL" clId="{BFC0107B-4D26-5DEF-9C9A-72AA6A91E551}" dt="2025-10-20T15:38:56.367" v="11889" actId="2711"/>
          <ac:spMkLst>
            <pc:docMk/>
            <pc:sldMk cId="4224448561" sldId="1417"/>
            <ac:spMk id="4" creationId="{0FB1D7E5-4AE7-C155-10B1-EE4C1F6F4A4F}"/>
          </ac:spMkLst>
        </pc:spChg>
        <pc:spChg chg="add mod">
          <ac:chgData name="Parnell, Stephen" userId="cbf70675-7392-4d65-a963-95f4bebf87e3" providerId="ADAL" clId="{BFC0107B-4D26-5DEF-9C9A-72AA6A91E551}" dt="2025-10-20T08:26:13.371" v="7303" actId="1076"/>
          <ac:spMkLst>
            <pc:docMk/>
            <pc:sldMk cId="4224448561" sldId="1417"/>
            <ac:spMk id="5" creationId="{B412FD60-CE3C-92FB-8861-21444AEC19CE}"/>
          </ac:spMkLst>
        </pc:spChg>
        <pc:spChg chg="add mod">
          <ac:chgData name="Parnell, Stephen" userId="cbf70675-7392-4d65-a963-95f4bebf87e3" providerId="ADAL" clId="{BFC0107B-4D26-5DEF-9C9A-72AA6A91E551}" dt="2025-10-20T08:26:33.498" v="7328" actId="20577"/>
          <ac:spMkLst>
            <pc:docMk/>
            <pc:sldMk cId="4224448561" sldId="1417"/>
            <ac:spMk id="6" creationId="{FD55A569-6A05-6303-FE66-3C85B3D811AA}"/>
          </ac:spMkLst>
        </pc:spChg>
        <pc:picChg chg="add mod">
          <ac:chgData name="Parnell, Stephen" userId="cbf70675-7392-4d65-a963-95f4bebf87e3" providerId="ADAL" clId="{BFC0107B-4D26-5DEF-9C9A-72AA6A91E551}" dt="2025-10-21T07:46:00.951" v="12272" actId="14100"/>
          <ac:picMkLst>
            <pc:docMk/>
            <pc:sldMk cId="4224448561" sldId="1417"/>
            <ac:picMk id="3" creationId="{08F29723-E0B4-26BE-DA9C-7F049D72962D}"/>
          </ac:picMkLst>
        </pc:picChg>
        <pc:picChg chg="add mod">
          <ac:chgData name="Parnell, Stephen" userId="cbf70675-7392-4d65-a963-95f4bebf87e3" providerId="ADAL" clId="{BFC0107B-4D26-5DEF-9C9A-72AA6A91E551}" dt="2025-10-20T08:26:11.219" v="7301" actId="1076"/>
          <ac:picMkLst>
            <pc:docMk/>
            <pc:sldMk cId="4224448561" sldId="1417"/>
            <ac:picMk id="8194" creationId="{BF8E17B0-24D1-1AE1-483A-B44ABDDAB833}"/>
          </ac:picMkLst>
        </pc:picChg>
        <pc:picChg chg="add mod">
          <ac:chgData name="Parnell, Stephen" userId="cbf70675-7392-4d65-a963-95f4bebf87e3" providerId="ADAL" clId="{BFC0107B-4D26-5DEF-9C9A-72AA6A91E551}" dt="2025-10-20T08:26:18.625" v="7305" actId="14100"/>
          <ac:picMkLst>
            <pc:docMk/>
            <pc:sldMk cId="4224448561" sldId="1417"/>
            <ac:picMk id="8196" creationId="{1167F343-2BB4-FBB2-B601-B4C368A21ED5}"/>
          </ac:picMkLst>
        </pc:picChg>
      </pc:sldChg>
      <pc:sldChg chg="addSp delSp modSp add mod ord modAnim modNotesTx">
        <pc:chgData name="Parnell, Stephen" userId="cbf70675-7392-4d65-a963-95f4bebf87e3" providerId="ADAL" clId="{BFC0107B-4D26-5DEF-9C9A-72AA6A91E551}" dt="2025-10-21T11:34:54.473" v="13898" actId="20577"/>
        <pc:sldMkLst>
          <pc:docMk/>
          <pc:sldMk cId="1048720543" sldId="1418"/>
        </pc:sldMkLst>
        <pc:spChg chg="add mod">
          <ac:chgData name="Parnell, Stephen" userId="cbf70675-7392-4d65-a963-95f4bebf87e3" providerId="ADAL" clId="{BFC0107B-4D26-5DEF-9C9A-72AA6A91E551}" dt="2025-10-21T08:15:41.181" v="13729"/>
          <ac:spMkLst>
            <pc:docMk/>
            <pc:sldMk cId="1048720543" sldId="1418"/>
            <ac:spMk id="2" creationId="{0568FB00-94F2-31DC-BF11-9B9DFF7F44DA}"/>
          </ac:spMkLst>
        </pc:spChg>
        <pc:spChg chg="del">
          <ac:chgData name="Parnell, Stephen" userId="cbf70675-7392-4d65-a963-95f4bebf87e3" providerId="ADAL" clId="{BFC0107B-4D26-5DEF-9C9A-72AA6A91E551}" dt="2025-10-21T08:15:40.416" v="13728" actId="478"/>
          <ac:spMkLst>
            <pc:docMk/>
            <pc:sldMk cId="1048720543" sldId="1418"/>
            <ac:spMk id="3" creationId="{FE6135C4-85FE-DE10-F930-F02F1D53B0F3}"/>
          </ac:spMkLst>
        </pc:spChg>
        <pc:spChg chg="mod">
          <ac:chgData name="Parnell, Stephen" userId="cbf70675-7392-4d65-a963-95f4bebf87e3" providerId="ADAL" clId="{BFC0107B-4D26-5DEF-9C9A-72AA6A91E551}" dt="2025-10-20T15:46:36.232" v="11998" actId="14100"/>
          <ac:spMkLst>
            <pc:docMk/>
            <pc:sldMk cId="1048720543" sldId="1418"/>
            <ac:spMk id="11" creationId="{907F25B0-51BE-3286-4D07-DD755A861EAB}"/>
          </ac:spMkLst>
        </pc:spChg>
      </pc:sldChg>
      <pc:sldChg chg="addSp delSp modSp add mod">
        <pc:chgData name="Parnell, Stephen" userId="cbf70675-7392-4d65-a963-95f4bebf87e3" providerId="ADAL" clId="{BFC0107B-4D26-5DEF-9C9A-72AA6A91E551}" dt="2025-10-20T09:23:48.929" v="8548" actId="1076"/>
        <pc:sldMkLst>
          <pc:docMk/>
          <pc:sldMk cId="3731328458" sldId="1419"/>
        </pc:sldMkLst>
        <pc:spChg chg="del mod">
          <ac:chgData name="Parnell, Stephen" userId="cbf70675-7392-4d65-a963-95f4bebf87e3" providerId="ADAL" clId="{BFC0107B-4D26-5DEF-9C9A-72AA6A91E551}" dt="2025-10-20T09:15:19.232" v="8264" actId="478"/>
          <ac:spMkLst>
            <pc:docMk/>
            <pc:sldMk cId="3731328458" sldId="1419"/>
            <ac:spMk id="2" creationId="{622E941D-1BA0-3720-5007-DDCF9153FDAE}"/>
          </ac:spMkLst>
        </pc:spChg>
        <pc:spChg chg="mod">
          <ac:chgData name="Parnell, Stephen" userId="cbf70675-7392-4d65-a963-95f4bebf87e3" providerId="ADAL" clId="{BFC0107B-4D26-5DEF-9C9A-72AA6A91E551}" dt="2025-10-20T09:20:22.583" v="8525" actId="113"/>
          <ac:spMkLst>
            <pc:docMk/>
            <pc:sldMk cId="3731328458" sldId="1419"/>
            <ac:spMk id="6" creationId="{0EC815A3-4F8F-CDB6-BDA3-D95C3E03EBA8}"/>
          </ac:spMkLst>
        </pc:spChg>
        <pc:picChg chg="add mod modCrop">
          <ac:chgData name="Parnell, Stephen" userId="cbf70675-7392-4d65-a963-95f4bebf87e3" providerId="ADAL" clId="{BFC0107B-4D26-5DEF-9C9A-72AA6A91E551}" dt="2025-10-20T09:20:26.793" v="8528" actId="1076"/>
          <ac:picMkLst>
            <pc:docMk/>
            <pc:sldMk cId="3731328458" sldId="1419"/>
            <ac:picMk id="3" creationId="{6B28F26E-4D81-D475-8D97-A77924C50287}"/>
          </ac:picMkLst>
        </pc:picChg>
        <pc:picChg chg="mod">
          <ac:chgData name="Parnell, Stephen" userId="cbf70675-7392-4d65-a963-95f4bebf87e3" providerId="ADAL" clId="{BFC0107B-4D26-5DEF-9C9A-72AA6A91E551}" dt="2025-10-20T09:23:41.147" v="8545" actId="14100"/>
          <ac:picMkLst>
            <pc:docMk/>
            <pc:sldMk cId="3731328458" sldId="1419"/>
            <ac:picMk id="8" creationId="{CA02A413-275A-605D-182C-CD28E886F926}"/>
          </ac:picMkLst>
        </pc:picChg>
        <pc:picChg chg="mod">
          <ac:chgData name="Parnell, Stephen" userId="cbf70675-7392-4d65-a963-95f4bebf87e3" providerId="ADAL" clId="{BFC0107B-4D26-5DEF-9C9A-72AA6A91E551}" dt="2025-10-20T09:23:48.929" v="8548" actId="1076"/>
          <ac:picMkLst>
            <pc:docMk/>
            <pc:sldMk cId="3731328458" sldId="1419"/>
            <ac:picMk id="10" creationId="{EED10CE3-0B7B-0A27-2D81-327E0A15DD5D}"/>
          </ac:picMkLst>
        </pc:picChg>
        <pc:picChg chg="mod modCrop">
          <ac:chgData name="Parnell, Stephen" userId="cbf70675-7392-4d65-a963-95f4bebf87e3" providerId="ADAL" clId="{BFC0107B-4D26-5DEF-9C9A-72AA6A91E551}" dt="2025-10-20T09:20:25.750" v="8527" actId="1076"/>
          <ac:picMkLst>
            <pc:docMk/>
            <pc:sldMk cId="3731328458" sldId="1419"/>
            <ac:picMk id="12" creationId="{E84F0625-B8B8-BD82-C213-14F6DCF04922}"/>
          </ac:picMkLst>
        </pc:picChg>
      </pc:sldChg>
      <pc:sldChg chg="addSp delSp modSp new mod modNotesTx">
        <pc:chgData name="Parnell, Stephen" userId="cbf70675-7392-4d65-a963-95f4bebf87e3" providerId="ADAL" clId="{BFC0107B-4D26-5DEF-9C9A-72AA6A91E551}" dt="2025-10-21T08:10:12.896" v="13378" actId="20577"/>
        <pc:sldMkLst>
          <pc:docMk/>
          <pc:sldMk cId="4094622058" sldId="1420"/>
        </pc:sldMkLst>
        <pc:picChg chg="add mod">
          <ac:chgData name="Parnell, Stephen" userId="cbf70675-7392-4d65-a963-95f4bebf87e3" providerId="ADAL" clId="{BFC0107B-4D26-5DEF-9C9A-72AA6A91E551}" dt="2025-10-20T09:22:38.644" v="8539" actId="1076"/>
          <ac:picMkLst>
            <pc:docMk/>
            <pc:sldMk cId="4094622058" sldId="1420"/>
            <ac:picMk id="2" creationId="{5DE46C43-7BAC-BC8B-26CA-DE8F8758871B}"/>
          </ac:picMkLst>
        </pc:picChg>
        <pc:picChg chg="add del mod">
          <ac:chgData name="Parnell, Stephen" userId="cbf70675-7392-4d65-a963-95f4bebf87e3" providerId="ADAL" clId="{BFC0107B-4D26-5DEF-9C9A-72AA6A91E551}" dt="2025-10-20T10:07:30.691" v="9257" actId="478"/>
          <ac:picMkLst>
            <pc:docMk/>
            <pc:sldMk cId="4094622058" sldId="1420"/>
            <ac:picMk id="4" creationId="{28F46C45-DFF4-1A75-D4C1-751D739D7756}"/>
          </ac:picMkLst>
        </pc:picChg>
      </pc:sldChg>
      <pc:sldChg chg="addSp modSp new mod modNotesTx">
        <pc:chgData name="Parnell, Stephen" userId="cbf70675-7392-4d65-a963-95f4bebf87e3" providerId="ADAL" clId="{BFC0107B-4D26-5DEF-9C9A-72AA6A91E551}" dt="2025-10-21T08:10:46.161" v="13575" actId="5793"/>
        <pc:sldMkLst>
          <pc:docMk/>
          <pc:sldMk cId="3931244321" sldId="1421"/>
        </pc:sldMkLst>
        <pc:spChg chg="add mod">
          <ac:chgData name="Parnell, Stephen" userId="cbf70675-7392-4d65-a963-95f4bebf87e3" providerId="ADAL" clId="{BFC0107B-4D26-5DEF-9C9A-72AA6A91E551}" dt="2025-10-20T09:28:28.003" v="8693" actId="20577"/>
          <ac:spMkLst>
            <pc:docMk/>
            <pc:sldMk cId="3931244321" sldId="1421"/>
            <ac:spMk id="3" creationId="{3C2CD183-29E7-3721-CA62-2AD3F9820B05}"/>
          </ac:spMkLst>
        </pc:spChg>
        <pc:spChg chg="add mod">
          <ac:chgData name="Parnell, Stephen" userId="cbf70675-7392-4d65-a963-95f4bebf87e3" providerId="ADAL" clId="{BFC0107B-4D26-5DEF-9C9A-72AA6A91E551}" dt="2025-10-20T09:28:33.384" v="8694" actId="1076"/>
          <ac:spMkLst>
            <pc:docMk/>
            <pc:sldMk cId="3931244321" sldId="1421"/>
            <ac:spMk id="6" creationId="{6B8A1D22-D4B5-8C5D-C644-CEDCF9E343D4}"/>
          </ac:spMkLst>
        </pc:spChg>
        <pc:picChg chg="add mod">
          <ac:chgData name="Parnell, Stephen" userId="cbf70675-7392-4d65-a963-95f4bebf87e3" providerId="ADAL" clId="{BFC0107B-4D26-5DEF-9C9A-72AA6A91E551}" dt="2025-10-20T09:28:33.384" v="8694" actId="1076"/>
          <ac:picMkLst>
            <pc:docMk/>
            <pc:sldMk cId="3931244321" sldId="1421"/>
            <ac:picMk id="2" creationId="{02DE5481-81F4-A20D-2163-0852DF53FEE7}"/>
          </ac:picMkLst>
        </pc:picChg>
        <pc:picChg chg="add mod modCrop">
          <ac:chgData name="Parnell, Stephen" userId="cbf70675-7392-4d65-a963-95f4bebf87e3" providerId="ADAL" clId="{BFC0107B-4D26-5DEF-9C9A-72AA6A91E551}" dt="2025-10-20T09:28:33.384" v="8694" actId="1076"/>
          <ac:picMkLst>
            <pc:docMk/>
            <pc:sldMk cId="3931244321" sldId="1421"/>
            <ac:picMk id="4" creationId="{18823E0D-6BA1-9AAE-1744-BEDCA9C5E7B0}"/>
          </ac:picMkLst>
        </pc:picChg>
      </pc:sldChg>
      <pc:sldChg chg="addSp delSp modSp add mod modNotesTx">
        <pc:chgData name="Parnell, Stephen" userId="cbf70675-7392-4d65-a963-95f4bebf87e3" providerId="ADAL" clId="{BFC0107B-4D26-5DEF-9C9A-72AA6A91E551}" dt="2025-10-21T08:15:49.761" v="13731"/>
        <pc:sldMkLst>
          <pc:docMk/>
          <pc:sldMk cId="3612722348" sldId="1422"/>
        </pc:sldMkLst>
        <pc:spChg chg="add mod">
          <ac:chgData name="Parnell, Stephen" userId="cbf70675-7392-4d65-a963-95f4bebf87e3" providerId="ADAL" clId="{BFC0107B-4D26-5DEF-9C9A-72AA6A91E551}" dt="2025-10-21T08:15:49.761" v="13731"/>
          <ac:spMkLst>
            <pc:docMk/>
            <pc:sldMk cId="3612722348" sldId="1422"/>
            <ac:spMk id="2" creationId="{30BF4DE9-A7FF-1BE9-11A5-5135B4AB2291}"/>
          </ac:spMkLst>
        </pc:spChg>
        <pc:spChg chg="del">
          <ac:chgData name="Parnell, Stephen" userId="cbf70675-7392-4d65-a963-95f4bebf87e3" providerId="ADAL" clId="{BFC0107B-4D26-5DEF-9C9A-72AA6A91E551}" dt="2025-10-21T08:15:48.973" v="13730" actId="478"/>
          <ac:spMkLst>
            <pc:docMk/>
            <pc:sldMk cId="3612722348" sldId="1422"/>
            <ac:spMk id="3" creationId="{D8ED754C-05D3-0E23-9C69-3A8D2E28A91F}"/>
          </ac:spMkLst>
        </pc:spChg>
        <pc:spChg chg="add del">
          <ac:chgData name="Parnell, Stephen" userId="cbf70675-7392-4d65-a963-95f4bebf87e3" providerId="ADAL" clId="{BFC0107B-4D26-5DEF-9C9A-72AA6A91E551}" dt="2025-10-20T09:28:59.954" v="8698" actId="478"/>
          <ac:spMkLst>
            <pc:docMk/>
            <pc:sldMk cId="3612722348" sldId="1422"/>
            <ac:spMk id="11" creationId="{6A8071DC-09B2-2D7F-004C-E85B1F1738CC}"/>
          </ac:spMkLst>
        </pc:spChg>
        <pc:graphicFrameChg chg="add del">
          <ac:chgData name="Parnell, Stephen" userId="cbf70675-7392-4d65-a963-95f4bebf87e3" providerId="ADAL" clId="{BFC0107B-4D26-5DEF-9C9A-72AA6A91E551}" dt="2025-10-20T09:28:58.051" v="8697" actId="478"/>
          <ac:graphicFrameMkLst>
            <pc:docMk/>
            <pc:sldMk cId="3612722348" sldId="1422"/>
            <ac:graphicFrameMk id="22" creationId="{878034ED-97E0-9BAA-3E84-1C750BF36DE6}"/>
          </ac:graphicFrameMkLst>
        </pc:graphicFrameChg>
      </pc:sldChg>
      <pc:sldChg chg="addSp delSp modSp add mod ord modNotesTx">
        <pc:chgData name="Parnell, Stephen" userId="cbf70675-7392-4d65-a963-95f4bebf87e3" providerId="ADAL" clId="{BFC0107B-4D26-5DEF-9C9A-72AA6A91E551}" dt="2025-10-21T08:07:54.877" v="13251" actId="20577"/>
        <pc:sldMkLst>
          <pc:docMk/>
          <pc:sldMk cId="1491068303" sldId="1423"/>
        </pc:sldMkLst>
        <pc:spChg chg="mod">
          <ac:chgData name="Parnell, Stephen" userId="cbf70675-7392-4d65-a963-95f4bebf87e3" providerId="ADAL" clId="{BFC0107B-4D26-5DEF-9C9A-72AA6A91E551}" dt="2025-10-20T09:30:31.752" v="8901" actId="14100"/>
          <ac:spMkLst>
            <pc:docMk/>
            <pc:sldMk cId="1491068303" sldId="1423"/>
            <ac:spMk id="3" creationId="{E2916F57-1C06-0C72-5D7E-4102849E6ABD}"/>
          </ac:spMkLst>
        </pc:spChg>
        <pc:spChg chg="del">
          <ac:chgData name="Parnell, Stephen" userId="cbf70675-7392-4d65-a963-95f4bebf87e3" providerId="ADAL" clId="{BFC0107B-4D26-5DEF-9C9A-72AA6A91E551}" dt="2025-10-20T09:30:40.443" v="8902" actId="478"/>
          <ac:spMkLst>
            <pc:docMk/>
            <pc:sldMk cId="1491068303" sldId="1423"/>
            <ac:spMk id="4" creationId="{26A851F0-1D61-97A0-CF40-7FCD8988FDA4}"/>
          </ac:spMkLst>
        </pc:spChg>
        <pc:spChg chg="add del mod">
          <ac:chgData name="Parnell, Stephen" userId="cbf70675-7392-4d65-a963-95f4bebf87e3" providerId="ADAL" clId="{BFC0107B-4D26-5DEF-9C9A-72AA6A91E551}" dt="2025-10-20T09:30:23.690" v="8890"/>
          <ac:spMkLst>
            <pc:docMk/>
            <pc:sldMk cId="1491068303" sldId="1423"/>
            <ac:spMk id="6" creationId="{C1C25D19-EEB8-1C2D-51F7-468708165732}"/>
          </ac:spMkLst>
        </pc:spChg>
        <pc:spChg chg="del">
          <ac:chgData name="Parnell, Stephen" userId="cbf70675-7392-4d65-a963-95f4bebf87e3" providerId="ADAL" clId="{BFC0107B-4D26-5DEF-9C9A-72AA6A91E551}" dt="2025-10-20T09:30:40.443" v="8902" actId="478"/>
          <ac:spMkLst>
            <pc:docMk/>
            <pc:sldMk cId="1491068303" sldId="1423"/>
            <ac:spMk id="7" creationId="{3BE3DC91-A81C-820F-27F0-E60AE0FC09FE}"/>
          </ac:spMkLst>
        </pc:spChg>
        <pc:spChg chg="mod">
          <ac:chgData name="Parnell, Stephen" userId="cbf70675-7392-4d65-a963-95f4bebf87e3" providerId="ADAL" clId="{BFC0107B-4D26-5DEF-9C9A-72AA6A91E551}" dt="2025-10-20T09:33:24.230" v="9092" actId="1076"/>
          <ac:spMkLst>
            <pc:docMk/>
            <pc:sldMk cId="1491068303" sldId="1423"/>
            <ac:spMk id="8" creationId="{14624CB6-B0FC-75AB-39D1-BCAA3F000D40}"/>
          </ac:spMkLst>
        </pc:spChg>
        <pc:spChg chg="add mod">
          <ac:chgData name="Parnell, Stephen" userId="cbf70675-7392-4d65-a963-95f4bebf87e3" providerId="ADAL" clId="{BFC0107B-4D26-5DEF-9C9A-72AA6A91E551}" dt="2025-10-20T09:32:05.129" v="9040" actId="20577"/>
          <ac:spMkLst>
            <pc:docMk/>
            <pc:sldMk cId="1491068303" sldId="1423"/>
            <ac:spMk id="12" creationId="{27FAFB6A-8EAA-BBAC-8C39-25F606C5D619}"/>
          </ac:spMkLst>
        </pc:spChg>
        <pc:spChg chg="add mod">
          <ac:chgData name="Parnell, Stephen" userId="cbf70675-7392-4d65-a963-95f4bebf87e3" providerId="ADAL" clId="{BFC0107B-4D26-5DEF-9C9A-72AA6A91E551}" dt="2025-10-20T09:32:26.612" v="9046" actId="1076"/>
          <ac:spMkLst>
            <pc:docMk/>
            <pc:sldMk cId="1491068303" sldId="1423"/>
            <ac:spMk id="15" creationId="{BA6D6B91-8726-70A5-8DA4-AEFD2C879E1C}"/>
          </ac:spMkLst>
        </pc:spChg>
        <pc:spChg chg="del">
          <ac:chgData name="Parnell, Stephen" userId="cbf70675-7392-4d65-a963-95f4bebf87e3" providerId="ADAL" clId="{BFC0107B-4D26-5DEF-9C9A-72AA6A91E551}" dt="2025-10-20T09:30:40.443" v="8902" actId="478"/>
          <ac:spMkLst>
            <pc:docMk/>
            <pc:sldMk cId="1491068303" sldId="1423"/>
            <ac:spMk id="17" creationId="{E3103C5E-B428-D9E0-DDD3-F124058A4158}"/>
          </ac:spMkLst>
        </pc:spChg>
        <pc:spChg chg="del">
          <ac:chgData name="Parnell, Stephen" userId="cbf70675-7392-4d65-a963-95f4bebf87e3" providerId="ADAL" clId="{BFC0107B-4D26-5DEF-9C9A-72AA6A91E551}" dt="2025-10-20T09:30:40.443" v="8902" actId="478"/>
          <ac:spMkLst>
            <pc:docMk/>
            <pc:sldMk cId="1491068303" sldId="1423"/>
            <ac:spMk id="24" creationId="{1E105779-0FB9-E8D2-7D79-BDA020E813F8}"/>
          </ac:spMkLst>
        </pc:spChg>
        <pc:picChg chg="del">
          <ac:chgData name="Parnell, Stephen" userId="cbf70675-7392-4d65-a963-95f4bebf87e3" providerId="ADAL" clId="{BFC0107B-4D26-5DEF-9C9A-72AA6A91E551}" dt="2025-10-20T09:30:40.443" v="8902" actId="478"/>
          <ac:picMkLst>
            <pc:docMk/>
            <pc:sldMk cId="1491068303" sldId="1423"/>
            <ac:picMk id="2" creationId="{8598167D-9640-3271-F8D3-17BCB573D148}"/>
          </ac:picMkLst>
        </pc:picChg>
        <pc:picChg chg="del">
          <ac:chgData name="Parnell, Stephen" userId="cbf70675-7392-4d65-a963-95f4bebf87e3" providerId="ADAL" clId="{BFC0107B-4D26-5DEF-9C9A-72AA6A91E551}" dt="2025-10-20T09:30:40.443" v="8902" actId="478"/>
          <ac:picMkLst>
            <pc:docMk/>
            <pc:sldMk cId="1491068303" sldId="1423"/>
            <ac:picMk id="5" creationId="{520CAF8F-9B1B-AA08-6538-1E498CE24294}"/>
          </ac:picMkLst>
        </pc:picChg>
        <pc:picChg chg="add mod">
          <ac:chgData name="Parnell, Stephen" userId="cbf70675-7392-4d65-a963-95f4bebf87e3" providerId="ADAL" clId="{BFC0107B-4D26-5DEF-9C9A-72AA6A91E551}" dt="2025-10-20T09:32:17.506" v="9042" actId="1076"/>
          <ac:picMkLst>
            <pc:docMk/>
            <pc:sldMk cId="1491068303" sldId="1423"/>
            <ac:picMk id="9" creationId="{5975CC7C-AD07-061B-4F7C-3508E7B5A86D}"/>
          </ac:picMkLst>
        </pc:picChg>
        <pc:picChg chg="add mod">
          <ac:chgData name="Parnell, Stephen" userId="cbf70675-7392-4d65-a963-95f4bebf87e3" providerId="ADAL" clId="{BFC0107B-4D26-5DEF-9C9A-72AA6A91E551}" dt="2025-10-20T09:30:42.884" v="8903"/>
          <ac:picMkLst>
            <pc:docMk/>
            <pc:sldMk cId="1491068303" sldId="1423"/>
            <ac:picMk id="10" creationId="{24BF4A0E-9C46-87EA-DAEA-F45516981951}"/>
          </ac:picMkLst>
        </pc:picChg>
        <pc:picChg chg="add mod modCrop">
          <ac:chgData name="Parnell, Stephen" userId="cbf70675-7392-4d65-a963-95f4bebf87e3" providerId="ADAL" clId="{BFC0107B-4D26-5DEF-9C9A-72AA6A91E551}" dt="2025-10-20T09:31:27.668" v="8908" actId="1076"/>
          <ac:picMkLst>
            <pc:docMk/>
            <pc:sldMk cId="1491068303" sldId="1423"/>
            <ac:picMk id="11" creationId="{D8604096-E213-0834-6155-C1859141028A}"/>
          </ac:picMkLst>
        </pc:picChg>
        <pc:picChg chg="del">
          <ac:chgData name="Parnell, Stephen" userId="cbf70675-7392-4d65-a963-95f4bebf87e3" providerId="ADAL" clId="{BFC0107B-4D26-5DEF-9C9A-72AA6A91E551}" dt="2025-10-20T09:30:40.443" v="8902" actId="478"/>
          <ac:picMkLst>
            <pc:docMk/>
            <pc:sldMk cId="1491068303" sldId="1423"/>
            <ac:picMk id="14" creationId="{DF355CB7-794E-EDC2-5041-7859CFC780BB}"/>
          </ac:picMkLst>
        </pc:picChg>
      </pc:sldChg>
      <pc:sldChg chg="addSp delSp modSp add mod">
        <pc:chgData name="Parnell, Stephen" userId="cbf70675-7392-4d65-a963-95f4bebf87e3" providerId="ADAL" clId="{BFC0107B-4D26-5DEF-9C9A-72AA6A91E551}" dt="2025-10-20T10:24:47.615" v="9588" actId="1076"/>
        <pc:sldMkLst>
          <pc:docMk/>
          <pc:sldMk cId="4258900151" sldId="1424"/>
        </pc:sldMkLst>
        <pc:spChg chg="add del mod">
          <ac:chgData name="Parnell, Stephen" userId="cbf70675-7392-4d65-a963-95f4bebf87e3" providerId="ADAL" clId="{BFC0107B-4D26-5DEF-9C9A-72AA6A91E551}" dt="2025-10-20T10:13:05.746" v="9276" actId="478"/>
          <ac:spMkLst>
            <pc:docMk/>
            <pc:sldMk cId="4258900151" sldId="1424"/>
            <ac:spMk id="2" creationId="{21CBDB4F-2BD4-441E-FF77-AC4DC4172688}"/>
          </ac:spMkLst>
        </pc:spChg>
        <pc:spChg chg="add del mod">
          <ac:chgData name="Parnell, Stephen" userId="cbf70675-7392-4d65-a963-95f4bebf87e3" providerId="ADAL" clId="{BFC0107B-4D26-5DEF-9C9A-72AA6A91E551}" dt="2025-10-20T10:24:26.103" v="9578" actId="478"/>
          <ac:spMkLst>
            <pc:docMk/>
            <pc:sldMk cId="4258900151" sldId="1424"/>
            <ac:spMk id="4" creationId="{C1F50308-8396-5C4D-D256-025027E9C334}"/>
          </ac:spMkLst>
        </pc:spChg>
        <pc:spChg chg="del mod">
          <ac:chgData name="Parnell, Stephen" userId="cbf70675-7392-4d65-a963-95f4bebf87e3" providerId="ADAL" clId="{BFC0107B-4D26-5DEF-9C9A-72AA6A91E551}" dt="2025-10-20T10:05:43.211" v="9149" actId="478"/>
          <ac:spMkLst>
            <pc:docMk/>
            <pc:sldMk cId="4258900151" sldId="1424"/>
            <ac:spMk id="5" creationId="{DB9E9FE8-C0F9-765E-C577-227985118870}"/>
          </ac:spMkLst>
        </pc:spChg>
        <pc:spChg chg="add mod">
          <ac:chgData name="Parnell, Stephen" userId="cbf70675-7392-4d65-a963-95f4bebf87e3" providerId="ADAL" clId="{BFC0107B-4D26-5DEF-9C9A-72AA6A91E551}" dt="2025-10-20T10:23:21.934" v="9515" actId="20577"/>
          <ac:spMkLst>
            <pc:docMk/>
            <pc:sldMk cId="4258900151" sldId="1424"/>
            <ac:spMk id="6" creationId="{F4F4233A-A26A-9D12-2BAE-34D833973359}"/>
          </ac:spMkLst>
        </pc:spChg>
        <pc:spChg chg="add mod">
          <ac:chgData name="Parnell, Stephen" userId="cbf70675-7392-4d65-a963-95f4bebf87e3" providerId="ADAL" clId="{BFC0107B-4D26-5DEF-9C9A-72AA6A91E551}" dt="2025-10-20T10:23:25.522" v="9522" actId="20577"/>
          <ac:spMkLst>
            <pc:docMk/>
            <pc:sldMk cId="4258900151" sldId="1424"/>
            <ac:spMk id="7" creationId="{A212F9A0-F47F-170E-C8C2-5C58B0F09D8E}"/>
          </ac:spMkLst>
        </pc:spChg>
        <pc:spChg chg="add mod">
          <ac:chgData name="Parnell, Stephen" userId="cbf70675-7392-4d65-a963-95f4bebf87e3" providerId="ADAL" clId="{BFC0107B-4D26-5DEF-9C9A-72AA6A91E551}" dt="2025-10-20T10:23:29.975" v="9534" actId="20577"/>
          <ac:spMkLst>
            <pc:docMk/>
            <pc:sldMk cId="4258900151" sldId="1424"/>
            <ac:spMk id="8" creationId="{B672BCF0-47CF-4783-FA81-D68B2C53376B}"/>
          </ac:spMkLst>
        </pc:spChg>
        <pc:spChg chg="add mod">
          <ac:chgData name="Parnell, Stephen" userId="cbf70675-7392-4d65-a963-95f4bebf87e3" providerId="ADAL" clId="{BFC0107B-4D26-5DEF-9C9A-72AA6A91E551}" dt="2025-10-20T10:23:37.027" v="9550" actId="20577"/>
          <ac:spMkLst>
            <pc:docMk/>
            <pc:sldMk cId="4258900151" sldId="1424"/>
            <ac:spMk id="9" creationId="{1E46EC7B-D4B4-91AD-94A3-80CEBB1DC989}"/>
          </ac:spMkLst>
        </pc:spChg>
        <pc:spChg chg="add mod">
          <ac:chgData name="Parnell, Stephen" userId="cbf70675-7392-4d65-a963-95f4bebf87e3" providerId="ADAL" clId="{BFC0107B-4D26-5DEF-9C9A-72AA6A91E551}" dt="2025-10-20T10:23:41.704" v="9562" actId="20577"/>
          <ac:spMkLst>
            <pc:docMk/>
            <pc:sldMk cId="4258900151" sldId="1424"/>
            <ac:spMk id="10" creationId="{4C39B153-04BF-F924-C18E-AA3745CF2EC1}"/>
          </ac:spMkLst>
        </pc:spChg>
        <pc:spChg chg="add mod">
          <ac:chgData name="Parnell, Stephen" userId="cbf70675-7392-4d65-a963-95f4bebf87e3" providerId="ADAL" clId="{BFC0107B-4D26-5DEF-9C9A-72AA6A91E551}" dt="2025-10-20T10:23:16.999" v="9510" actId="14100"/>
          <ac:spMkLst>
            <pc:docMk/>
            <pc:sldMk cId="4258900151" sldId="1424"/>
            <ac:spMk id="12" creationId="{F26A2A59-FAB6-2E9B-78A3-F79E5EE5660A}"/>
          </ac:spMkLst>
        </pc:spChg>
        <pc:spChg chg="add mod">
          <ac:chgData name="Parnell, Stephen" userId="cbf70675-7392-4d65-a963-95f4bebf87e3" providerId="ADAL" clId="{BFC0107B-4D26-5DEF-9C9A-72AA6A91E551}" dt="2025-10-20T10:23:46.069" v="9574" actId="20577"/>
          <ac:spMkLst>
            <pc:docMk/>
            <pc:sldMk cId="4258900151" sldId="1424"/>
            <ac:spMk id="19" creationId="{4720F9B4-3B14-9425-8B44-85E4691698B5}"/>
          </ac:spMkLst>
        </pc:spChg>
        <pc:graphicFrameChg chg="del">
          <ac:chgData name="Parnell, Stephen" userId="cbf70675-7392-4d65-a963-95f4bebf87e3" providerId="ADAL" clId="{BFC0107B-4D26-5DEF-9C9A-72AA6A91E551}" dt="2025-10-20T10:05:41.886" v="9148" actId="478"/>
          <ac:graphicFrameMkLst>
            <pc:docMk/>
            <pc:sldMk cId="4258900151" sldId="1424"/>
            <ac:graphicFrameMk id="22" creationId="{28B89252-F27A-C1EC-57D7-F2065220DCE4}"/>
          </ac:graphicFrameMkLst>
        </pc:graphicFrameChg>
        <pc:picChg chg="add mod">
          <ac:chgData name="Parnell, Stephen" userId="cbf70675-7392-4d65-a963-95f4bebf87e3" providerId="ADAL" clId="{BFC0107B-4D26-5DEF-9C9A-72AA6A91E551}" dt="2025-10-20T10:24:28.176" v="9579" actId="1076"/>
          <ac:picMkLst>
            <pc:docMk/>
            <pc:sldMk cId="4258900151" sldId="1424"/>
            <ac:picMk id="11" creationId="{5FB9BC81-7685-72AE-061D-C6CE25FCA8D9}"/>
          </ac:picMkLst>
        </pc:picChg>
        <pc:picChg chg="add mod">
          <ac:chgData name="Parnell, Stephen" userId="cbf70675-7392-4d65-a963-95f4bebf87e3" providerId="ADAL" clId="{BFC0107B-4D26-5DEF-9C9A-72AA6A91E551}" dt="2025-10-20T10:24:33.696" v="9581" actId="1076"/>
          <ac:picMkLst>
            <pc:docMk/>
            <pc:sldMk cId="4258900151" sldId="1424"/>
            <ac:picMk id="13" creationId="{64DE475E-10C1-2DB8-82BB-F6BC00C12FE2}"/>
          </ac:picMkLst>
        </pc:picChg>
        <pc:picChg chg="add mod">
          <ac:chgData name="Parnell, Stephen" userId="cbf70675-7392-4d65-a963-95f4bebf87e3" providerId="ADAL" clId="{BFC0107B-4D26-5DEF-9C9A-72AA6A91E551}" dt="2025-10-20T10:24:37.381" v="9583" actId="1076"/>
          <ac:picMkLst>
            <pc:docMk/>
            <pc:sldMk cId="4258900151" sldId="1424"/>
            <ac:picMk id="14" creationId="{80E128FD-2D42-20A2-0ED3-0B1FCC5063A7}"/>
          </ac:picMkLst>
        </pc:picChg>
        <pc:picChg chg="add mod">
          <ac:chgData name="Parnell, Stephen" userId="cbf70675-7392-4d65-a963-95f4bebf87e3" providerId="ADAL" clId="{BFC0107B-4D26-5DEF-9C9A-72AA6A91E551}" dt="2025-10-20T10:24:36.092" v="9582" actId="1076"/>
          <ac:picMkLst>
            <pc:docMk/>
            <pc:sldMk cId="4258900151" sldId="1424"/>
            <ac:picMk id="15" creationId="{D211BFDE-51EE-2F59-9552-483D1AE2EC23}"/>
          </ac:picMkLst>
        </pc:picChg>
        <pc:picChg chg="add mod">
          <ac:chgData name="Parnell, Stephen" userId="cbf70675-7392-4d65-a963-95f4bebf87e3" providerId="ADAL" clId="{BFC0107B-4D26-5DEF-9C9A-72AA6A91E551}" dt="2025-10-20T10:24:42.590" v="9585" actId="1076"/>
          <ac:picMkLst>
            <pc:docMk/>
            <pc:sldMk cId="4258900151" sldId="1424"/>
            <ac:picMk id="16" creationId="{20EB4CE5-37CE-45C7-01F5-4615DE54362F}"/>
          </ac:picMkLst>
        </pc:picChg>
        <pc:picChg chg="add mod">
          <ac:chgData name="Parnell, Stephen" userId="cbf70675-7392-4d65-a963-95f4bebf87e3" providerId="ADAL" clId="{BFC0107B-4D26-5DEF-9C9A-72AA6A91E551}" dt="2025-10-20T10:24:47.615" v="9588" actId="1076"/>
          <ac:picMkLst>
            <pc:docMk/>
            <pc:sldMk cId="4258900151" sldId="1424"/>
            <ac:picMk id="17" creationId="{B60C78DE-3995-279B-3D7D-D282C75BD2FA}"/>
          </ac:picMkLst>
        </pc:picChg>
        <pc:picChg chg="add mod">
          <ac:chgData name="Parnell, Stephen" userId="cbf70675-7392-4d65-a963-95f4bebf87e3" providerId="ADAL" clId="{BFC0107B-4D26-5DEF-9C9A-72AA6A91E551}" dt="2025-10-20T10:24:40.586" v="9584" actId="1076"/>
          <ac:picMkLst>
            <pc:docMk/>
            <pc:sldMk cId="4258900151" sldId="1424"/>
            <ac:picMk id="18" creationId="{D7A89951-22A1-84B4-7E63-4488A4E4E49B}"/>
          </ac:picMkLst>
        </pc:picChg>
        <pc:picChg chg="add del mod">
          <ac:chgData name="Parnell, Stephen" userId="cbf70675-7392-4d65-a963-95f4bebf87e3" providerId="ADAL" clId="{BFC0107B-4D26-5DEF-9C9A-72AA6A91E551}" dt="2025-10-20T10:12:23.091" v="9261" actId="478"/>
          <ac:picMkLst>
            <pc:docMk/>
            <pc:sldMk cId="4258900151" sldId="1424"/>
            <ac:picMk id="11266" creationId="{2CB9B198-4D17-87B6-805C-20BC19BFB9E8}"/>
          </ac:picMkLst>
        </pc:picChg>
        <pc:picChg chg="add mod">
          <ac:chgData name="Parnell, Stephen" userId="cbf70675-7392-4d65-a963-95f4bebf87e3" providerId="ADAL" clId="{BFC0107B-4D26-5DEF-9C9A-72AA6A91E551}" dt="2025-10-20T10:23:11.899" v="9509" actId="1076"/>
          <ac:picMkLst>
            <pc:docMk/>
            <pc:sldMk cId="4258900151" sldId="1424"/>
            <ac:picMk id="11268" creationId="{485B2767-DA55-BF6D-BB30-EB8C8F32CF90}"/>
          </ac:picMkLst>
        </pc:picChg>
        <pc:picChg chg="add mod">
          <ac:chgData name="Parnell, Stephen" userId="cbf70675-7392-4d65-a963-95f4bebf87e3" providerId="ADAL" clId="{BFC0107B-4D26-5DEF-9C9A-72AA6A91E551}" dt="2025-10-20T10:23:11.899" v="9509" actId="1076"/>
          <ac:picMkLst>
            <pc:docMk/>
            <pc:sldMk cId="4258900151" sldId="1424"/>
            <ac:picMk id="11270" creationId="{0E6F4790-AB6A-A1BE-2A3B-30FA2D4B2F0E}"/>
          </ac:picMkLst>
        </pc:picChg>
        <pc:picChg chg="add del">
          <ac:chgData name="Parnell, Stephen" userId="cbf70675-7392-4d65-a963-95f4bebf87e3" providerId="ADAL" clId="{BFC0107B-4D26-5DEF-9C9A-72AA6A91E551}" dt="2025-10-20T10:13:05.746" v="9276" actId="478"/>
          <ac:picMkLst>
            <pc:docMk/>
            <pc:sldMk cId="4258900151" sldId="1424"/>
            <ac:picMk id="11272" creationId="{7576281A-34E9-99F8-5ECD-E9B36AFFD880}"/>
          </ac:picMkLst>
        </pc:picChg>
        <pc:picChg chg="add mod">
          <ac:chgData name="Parnell, Stephen" userId="cbf70675-7392-4d65-a963-95f4bebf87e3" providerId="ADAL" clId="{BFC0107B-4D26-5DEF-9C9A-72AA6A91E551}" dt="2025-10-20T10:23:11.899" v="9509" actId="1076"/>
          <ac:picMkLst>
            <pc:docMk/>
            <pc:sldMk cId="4258900151" sldId="1424"/>
            <ac:picMk id="11274" creationId="{C42F87EB-9F4B-0463-3D0C-192F1DF00A95}"/>
          </ac:picMkLst>
        </pc:picChg>
        <pc:picChg chg="add mod">
          <ac:chgData name="Parnell, Stephen" userId="cbf70675-7392-4d65-a963-95f4bebf87e3" providerId="ADAL" clId="{BFC0107B-4D26-5DEF-9C9A-72AA6A91E551}" dt="2025-10-20T10:15:33.096" v="9302" actId="1076"/>
          <ac:picMkLst>
            <pc:docMk/>
            <pc:sldMk cId="4258900151" sldId="1424"/>
            <ac:picMk id="11276" creationId="{04129E4B-AA08-9395-830A-62E23CBF2D6F}"/>
          </ac:picMkLst>
        </pc:picChg>
        <pc:picChg chg="add del">
          <ac:chgData name="Parnell, Stephen" userId="cbf70675-7392-4d65-a963-95f4bebf87e3" providerId="ADAL" clId="{BFC0107B-4D26-5DEF-9C9A-72AA6A91E551}" dt="2025-10-20T10:14:09.047" v="9289" actId="478"/>
          <ac:picMkLst>
            <pc:docMk/>
            <pc:sldMk cId="4258900151" sldId="1424"/>
            <ac:picMk id="11278" creationId="{1AA0380D-920B-CA3C-2FC5-B52AB296FAC4}"/>
          </ac:picMkLst>
        </pc:picChg>
        <pc:picChg chg="add del">
          <ac:chgData name="Parnell, Stephen" userId="cbf70675-7392-4d65-a963-95f4bebf87e3" providerId="ADAL" clId="{BFC0107B-4D26-5DEF-9C9A-72AA6A91E551}" dt="2025-10-20T10:14:14.985" v="9291" actId="478"/>
          <ac:picMkLst>
            <pc:docMk/>
            <pc:sldMk cId="4258900151" sldId="1424"/>
            <ac:picMk id="11280" creationId="{CCECDFB7-6CB8-03DC-354E-2FA18A000BC6}"/>
          </ac:picMkLst>
        </pc:picChg>
        <pc:picChg chg="add mod">
          <ac:chgData name="Parnell, Stephen" userId="cbf70675-7392-4d65-a963-95f4bebf87e3" providerId="ADAL" clId="{BFC0107B-4D26-5DEF-9C9A-72AA6A91E551}" dt="2025-10-20T10:15:33.096" v="9302" actId="1076"/>
          <ac:picMkLst>
            <pc:docMk/>
            <pc:sldMk cId="4258900151" sldId="1424"/>
            <ac:picMk id="11282" creationId="{2C4A09C9-15EE-6F0F-EB11-B51C1AA1CB25}"/>
          </ac:picMkLst>
        </pc:picChg>
        <pc:picChg chg="add del mod">
          <ac:chgData name="Parnell, Stephen" userId="cbf70675-7392-4d65-a963-95f4bebf87e3" providerId="ADAL" clId="{BFC0107B-4D26-5DEF-9C9A-72AA6A91E551}" dt="2025-10-20T10:24:24.024" v="9576" actId="478"/>
          <ac:picMkLst>
            <pc:docMk/>
            <pc:sldMk cId="4258900151" sldId="1424"/>
            <ac:picMk id="11284" creationId="{3BD6D376-2450-1F63-90F6-56D928A25C70}"/>
          </ac:picMkLst>
        </pc:picChg>
        <pc:picChg chg="add mod">
          <ac:chgData name="Parnell, Stephen" userId="cbf70675-7392-4d65-a963-95f4bebf87e3" providerId="ADAL" clId="{BFC0107B-4D26-5DEF-9C9A-72AA6A91E551}" dt="2025-10-20T10:24:30.646" v="9580" actId="1076"/>
          <ac:picMkLst>
            <pc:docMk/>
            <pc:sldMk cId="4258900151" sldId="1424"/>
            <ac:picMk id="11286" creationId="{10412894-F599-F438-8BD0-A2DD68AB9988}"/>
          </ac:picMkLst>
        </pc:picChg>
        <pc:picChg chg="add mod">
          <ac:chgData name="Parnell, Stephen" userId="cbf70675-7392-4d65-a963-95f4bebf87e3" providerId="ADAL" clId="{BFC0107B-4D26-5DEF-9C9A-72AA6A91E551}" dt="2025-10-20T10:22:55.969" v="9493" actId="14100"/>
          <ac:picMkLst>
            <pc:docMk/>
            <pc:sldMk cId="4258900151" sldId="1424"/>
            <ac:picMk id="11288" creationId="{6AE2474A-9824-C1BF-3523-B0A6DB2E0B3C}"/>
          </ac:picMkLst>
        </pc:picChg>
      </pc:sldChg>
      <pc:sldChg chg="addSp modSp new del mod">
        <pc:chgData name="Parnell, Stephen" userId="cbf70675-7392-4d65-a963-95f4bebf87e3" providerId="ADAL" clId="{BFC0107B-4D26-5DEF-9C9A-72AA6A91E551}" dt="2025-10-20T15:42:59.828" v="11983" actId="2696"/>
        <pc:sldMkLst>
          <pc:docMk/>
          <pc:sldMk cId="4283847032" sldId="1425"/>
        </pc:sldMkLst>
        <pc:spChg chg="mod">
          <ac:chgData name="Parnell, Stephen" userId="cbf70675-7392-4d65-a963-95f4bebf87e3" providerId="ADAL" clId="{BFC0107B-4D26-5DEF-9C9A-72AA6A91E551}" dt="2025-10-20T12:25:04.776" v="10334" actId="20577"/>
          <ac:spMkLst>
            <pc:docMk/>
            <pc:sldMk cId="4283847032" sldId="1425"/>
            <ac:spMk id="2" creationId="{2F42999A-5FF6-11FA-66A7-37915EE775E8}"/>
          </ac:spMkLst>
        </pc:spChg>
        <pc:spChg chg="add mod">
          <ac:chgData name="Parnell, Stephen" userId="cbf70675-7392-4d65-a963-95f4bebf87e3" providerId="ADAL" clId="{BFC0107B-4D26-5DEF-9C9A-72AA6A91E551}" dt="2025-10-20T15:04:37.932" v="10439" actId="14100"/>
          <ac:spMkLst>
            <pc:docMk/>
            <pc:sldMk cId="4283847032" sldId="1425"/>
            <ac:spMk id="5" creationId="{4ABB3B63-50A3-9124-43DE-CA1B6037A1E7}"/>
          </ac:spMkLst>
        </pc:spChg>
        <pc:spChg chg="add mod">
          <ac:chgData name="Parnell, Stephen" userId="cbf70675-7392-4d65-a963-95f4bebf87e3" providerId="ADAL" clId="{BFC0107B-4D26-5DEF-9C9A-72AA6A91E551}" dt="2025-10-20T15:04:31.874" v="10437" actId="1076"/>
          <ac:spMkLst>
            <pc:docMk/>
            <pc:sldMk cId="4283847032" sldId="1425"/>
            <ac:spMk id="6" creationId="{286C809B-9C12-63AD-93D7-853A440D722C}"/>
          </ac:spMkLst>
        </pc:spChg>
      </pc:sldChg>
      <pc:sldChg chg="addSp delSp modSp new mod modNotesTx">
        <pc:chgData name="Parnell, Stephen" userId="cbf70675-7392-4d65-a963-95f4bebf87e3" providerId="ADAL" clId="{BFC0107B-4D26-5DEF-9C9A-72AA6A91E551}" dt="2025-10-21T07:55:56.765" v="12588" actId="14100"/>
        <pc:sldMkLst>
          <pc:docMk/>
          <pc:sldMk cId="383955063" sldId="1426"/>
        </pc:sldMkLst>
        <pc:spChg chg="add mod">
          <ac:chgData name="Parnell, Stephen" userId="cbf70675-7392-4d65-a963-95f4bebf87e3" providerId="ADAL" clId="{BFC0107B-4D26-5DEF-9C9A-72AA6A91E551}" dt="2025-10-20T15:40:52.570" v="11912" actId="403"/>
          <ac:spMkLst>
            <pc:docMk/>
            <pc:sldMk cId="383955063" sldId="1426"/>
            <ac:spMk id="3" creationId="{219F201E-E881-7344-BF61-DAF7329E2E5D}"/>
          </ac:spMkLst>
        </pc:spChg>
        <pc:spChg chg="del">
          <ac:chgData name="Parnell, Stephen" userId="cbf70675-7392-4d65-a963-95f4bebf87e3" providerId="ADAL" clId="{BFC0107B-4D26-5DEF-9C9A-72AA6A91E551}" dt="2025-10-20T15:16:05.968" v="11127" actId="478"/>
          <ac:spMkLst>
            <pc:docMk/>
            <pc:sldMk cId="383955063" sldId="1426"/>
            <ac:spMk id="6" creationId="{30182DD1-9DF0-E4D1-DCB7-34403A5BBD33}"/>
          </ac:spMkLst>
        </pc:spChg>
        <pc:spChg chg="del">
          <ac:chgData name="Parnell, Stephen" userId="cbf70675-7392-4d65-a963-95f4bebf87e3" providerId="ADAL" clId="{BFC0107B-4D26-5DEF-9C9A-72AA6A91E551}" dt="2025-10-20T15:16:05.968" v="11127" actId="478"/>
          <ac:spMkLst>
            <pc:docMk/>
            <pc:sldMk cId="383955063" sldId="1426"/>
            <ac:spMk id="7" creationId="{09D94F74-D0CD-6D1F-3C3C-5E721C04C827}"/>
          </ac:spMkLst>
        </pc:spChg>
        <pc:spChg chg="add del mod">
          <ac:chgData name="Parnell, Stephen" userId="cbf70675-7392-4d65-a963-95f4bebf87e3" providerId="ADAL" clId="{BFC0107B-4D26-5DEF-9C9A-72AA6A91E551}" dt="2025-10-20T15:06:17.357" v="10442" actId="478"/>
          <ac:spMkLst>
            <pc:docMk/>
            <pc:sldMk cId="383955063" sldId="1426"/>
            <ac:spMk id="8" creationId="{EF200BDC-7A99-A7E9-4838-BF31C3361202}"/>
          </ac:spMkLst>
        </pc:spChg>
        <pc:spChg chg="add del mod">
          <ac:chgData name="Parnell, Stephen" userId="cbf70675-7392-4d65-a963-95f4bebf87e3" providerId="ADAL" clId="{BFC0107B-4D26-5DEF-9C9A-72AA6A91E551}" dt="2025-10-20T15:16:05.968" v="11127" actId="478"/>
          <ac:spMkLst>
            <pc:docMk/>
            <pc:sldMk cId="383955063" sldId="1426"/>
            <ac:spMk id="9" creationId="{C002C7A1-2761-D224-F0D6-BB283F3B1DFE}"/>
          </ac:spMkLst>
        </pc:spChg>
        <pc:spChg chg="del">
          <ac:chgData name="Parnell, Stephen" userId="cbf70675-7392-4d65-a963-95f4bebf87e3" providerId="ADAL" clId="{BFC0107B-4D26-5DEF-9C9A-72AA6A91E551}" dt="2025-10-20T15:16:05.968" v="11127" actId="478"/>
          <ac:spMkLst>
            <pc:docMk/>
            <pc:sldMk cId="383955063" sldId="1426"/>
            <ac:spMk id="10" creationId="{C3305C63-105B-601B-8593-C210017F0184}"/>
          </ac:spMkLst>
        </pc:spChg>
        <pc:spChg chg="mod">
          <ac:chgData name="Parnell, Stephen" userId="cbf70675-7392-4d65-a963-95f4bebf87e3" providerId="ADAL" clId="{BFC0107B-4D26-5DEF-9C9A-72AA6A91E551}" dt="2025-10-20T15:06:14.447" v="10441"/>
          <ac:spMkLst>
            <pc:docMk/>
            <pc:sldMk cId="383955063" sldId="1426"/>
            <ac:spMk id="12" creationId="{32004A73-0307-1B98-0107-170BC01F6A77}"/>
          </ac:spMkLst>
        </pc:spChg>
        <pc:spChg chg="add del mod">
          <ac:chgData name="Parnell, Stephen" userId="cbf70675-7392-4d65-a963-95f4bebf87e3" providerId="ADAL" clId="{BFC0107B-4D26-5DEF-9C9A-72AA6A91E551}" dt="2025-10-20T15:12:09.370" v="10645" actId="478"/>
          <ac:spMkLst>
            <pc:docMk/>
            <pc:sldMk cId="383955063" sldId="1426"/>
            <ac:spMk id="17" creationId="{8139FBA1-80D6-791C-1184-6353D8F3A542}"/>
          </ac:spMkLst>
        </pc:spChg>
        <pc:spChg chg="del topLvl">
          <ac:chgData name="Parnell, Stephen" userId="cbf70675-7392-4d65-a963-95f4bebf87e3" providerId="ADAL" clId="{BFC0107B-4D26-5DEF-9C9A-72AA6A91E551}" dt="2025-10-20T15:13:12.461" v="10704" actId="478"/>
          <ac:spMkLst>
            <pc:docMk/>
            <pc:sldMk cId="383955063" sldId="1426"/>
            <ac:spMk id="19" creationId="{581A0F4E-D106-A8B7-50EC-05F122B7BFCA}"/>
          </ac:spMkLst>
        </pc:spChg>
        <pc:spChg chg="del mod topLvl">
          <ac:chgData name="Parnell, Stephen" userId="cbf70675-7392-4d65-a963-95f4bebf87e3" providerId="ADAL" clId="{BFC0107B-4D26-5DEF-9C9A-72AA6A91E551}" dt="2025-10-20T15:13:09.954" v="10703" actId="478"/>
          <ac:spMkLst>
            <pc:docMk/>
            <pc:sldMk cId="383955063" sldId="1426"/>
            <ac:spMk id="20" creationId="{4BD1AFB0-C355-5745-024A-148380CB512C}"/>
          </ac:spMkLst>
        </pc:spChg>
        <pc:spChg chg="add del mod">
          <ac:chgData name="Parnell, Stephen" userId="cbf70675-7392-4d65-a963-95f4bebf87e3" providerId="ADAL" clId="{BFC0107B-4D26-5DEF-9C9A-72AA6A91E551}" dt="2025-10-20T15:15:59.651" v="11126" actId="478"/>
          <ac:spMkLst>
            <pc:docMk/>
            <pc:sldMk cId="383955063" sldId="1426"/>
            <ac:spMk id="22" creationId="{911AADC9-6011-1B81-CF16-E5BBB760C7E9}"/>
          </ac:spMkLst>
        </pc:spChg>
        <pc:spChg chg="add del mod">
          <ac:chgData name="Parnell, Stephen" userId="cbf70675-7392-4d65-a963-95f4bebf87e3" providerId="ADAL" clId="{BFC0107B-4D26-5DEF-9C9A-72AA6A91E551}" dt="2025-10-20T15:16:05.968" v="11127" actId="478"/>
          <ac:spMkLst>
            <pc:docMk/>
            <pc:sldMk cId="383955063" sldId="1426"/>
            <ac:spMk id="23" creationId="{DE2AAD36-A26D-D052-E1EB-D22C9085E577}"/>
          </ac:spMkLst>
        </pc:spChg>
        <pc:spChg chg="add del mod">
          <ac:chgData name="Parnell, Stephen" userId="cbf70675-7392-4d65-a963-95f4bebf87e3" providerId="ADAL" clId="{BFC0107B-4D26-5DEF-9C9A-72AA6A91E551}" dt="2025-10-20T15:08:52.477" v="10588" actId="478"/>
          <ac:spMkLst>
            <pc:docMk/>
            <pc:sldMk cId="383955063" sldId="1426"/>
            <ac:spMk id="24" creationId="{11BD359F-71AB-964F-C4C9-5C0A974590B7}"/>
          </ac:spMkLst>
        </pc:spChg>
        <pc:spChg chg="add del mod">
          <ac:chgData name="Parnell, Stephen" userId="cbf70675-7392-4d65-a963-95f4bebf87e3" providerId="ADAL" clId="{BFC0107B-4D26-5DEF-9C9A-72AA6A91E551}" dt="2025-10-20T15:16:05.968" v="11127" actId="478"/>
          <ac:spMkLst>
            <pc:docMk/>
            <pc:sldMk cId="383955063" sldId="1426"/>
            <ac:spMk id="25" creationId="{FE0E0039-3305-1051-3211-F0EE739DC626}"/>
          </ac:spMkLst>
        </pc:spChg>
        <pc:spChg chg="mod">
          <ac:chgData name="Parnell, Stephen" userId="cbf70675-7392-4d65-a963-95f4bebf87e3" providerId="ADAL" clId="{BFC0107B-4D26-5DEF-9C9A-72AA6A91E551}" dt="2025-10-20T15:40:56.973" v="11913" actId="1076"/>
          <ac:spMkLst>
            <pc:docMk/>
            <pc:sldMk cId="383955063" sldId="1426"/>
            <ac:spMk id="26" creationId="{FE36A36A-82E5-4A82-5C8E-141B9E4878AA}"/>
          </ac:spMkLst>
        </pc:spChg>
        <pc:spChg chg="add del mod">
          <ac:chgData name="Parnell, Stephen" userId="cbf70675-7392-4d65-a963-95f4bebf87e3" providerId="ADAL" clId="{BFC0107B-4D26-5DEF-9C9A-72AA6A91E551}" dt="2025-10-20T15:06:19.473" v="10443" actId="478"/>
          <ac:spMkLst>
            <pc:docMk/>
            <pc:sldMk cId="383955063" sldId="1426"/>
            <ac:spMk id="27" creationId="{888EAADA-4043-03D4-645B-EFE1C6EFF45A}"/>
          </ac:spMkLst>
        </pc:spChg>
        <pc:spChg chg="add mod">
          <ac:chgData name="Parnell, Stephen" userId="cbf70675-7392-4d65-a963-95f4bebf87e3" providerId="ADAL" clId="{BFC0107B-4D26-5DEF-9C9A-72AA6A91E551}" dt="2025-10-21T07:54:16.430" v="12394" actId="20577"/>
          <ac:spMkLst>
            <pc:docMk/>
            <pc:sldMk cId="383955063" sldId="1426"/>
            <ac:spMk id="29" creationId="{73FA3D36-8ACB-06AC-DD4F-B9A45D533C68}"/>
          </ac:spMkLst>
        </pc:spChg>
        <pc:spChg chg="add mod">
          <ac:chgData name="Parnell, Stephen" userId="cbf70675-7392-4d65-a963-95f4bebf87e3" providerId="ADAL" clId="{BFC0107B-4D26-5DEF-9C9A-72AA6A91E551}" dt="2025-10-20T15:41:31.690" v="11917" actId="1076"/>
          <ac:spMkLst>
            <pc:docMk/>
            <pc:sldMk cId="383955063" sldId="1426"/>
            <ac:spMk id="30" creationId="{6A5DC1FE-81DB-5EF7-676D-8F1E2E4A78A6}"/>
          </ac:spMkLst>
        </pc:spChg>
        <pc:spChg chg="add mod">
          <ac:chgData name="Parnell, Stephen" userId="cbf70675-7392-4d65-a963-95f4bebf87e3" providerId="ADAL" clId="{BFC0107B-4D26-5DEF-9C9A-72AA6A91E551}" dt="2025-10-20T15:41:31.690" v="11917" actId="1076"/>
          <ac:spMkLst>
            <pc:docMk/>
            <pc:sldMk cId="383955063" sldId="1426"/>
            <ac:spMk id="31" creationId="{27EB4C71-5E24-5D05-F171-A0866F43E23E}"/>
          </ac:spMkLst>
        </pc:spChg>
        <pc:spChg chg="add mod">
          <ac:chgData name="Parnell, Stephen" userId="cbf70675-7392-4d65-a963-95f4bebf87e3" providerId="ADAL" clId="{BFC0107B-4D26-5DEF-9C9A-72AA6A91E551}" dt="2025-10-20T15:41:31.690" v="11917" actId="1076"/>
          <ac:spMkLst>
            <pc:docMk/>
            <pc:sldMk cId="383955063" sldId="1426"/>
            <ac:spMk id="32" creationId="{63359F54-9147-6514-EB56-88BD3E12475B}"/>
          </ac:spMkLst>
        </pc:spChg>
        <pc:spChg chg="add mod">
          <ac:chgData name="Parnell, Stephen" userId="cbf70675-7392-4d65-a963-95f4bebf87e3" providerId="ADAL" clId="{BFC0107B-4D26-5DEF-9C9A-72AA6A91E551}" dt="2025-10-21T07:55:54.368" v="12587" actId="14100"/>
          <ac:spMkLst>
            <pc:docMk/>
            <pc:sldMk cId="383955063" sldId="1426"/>
            <ac:spMk id="33" creationId="{5C7023A5-BC27-C9E2-C061-64690213A83D}"/>
          </ac:spMkLst>
        </pc:spChg>
        <pc:spChg chg="add mod">
          <ac:chgData name="Parnell, Stephen" userId="cbf70675-7392-4d65-a963-95f4bebf87e3" providerId="ADAL" clId="{BFC0107B-4D26-5DEF-9C9A-72AA6A91E551}" dt="2025-10-20T15:40:46.615" v="11911" actId="2711"/>
          <ac:spMkLst>
            <pc:docMk/>
            <pc:sldMk cId="383955063" sldId="1426"/>
            <ac:spMk id="34" creationId="{E5927C07-7E70-3A73-3C81-1CD24E46FE91}"/>
          </ac:spMkLst>
        </pc:spChg>
        <pc:spChg chg="add mod">
          <ac:chgData name="Parnell, Stephen" userId="cbf70675-7392-4d65-a963-95f4bebf87e3" providerId="ADAL" clId="{BFC0107B-4D26-5DEF-9C9A-72AA6A91E551}" dt="2025-10-20T15:23:49.453" v="11731" actId="1076"/>
          <ac:spMkLst>
            <pc:docMk/>
            <pc:sldMk cId="383955063" sldId="1426"/>
            <ac:spMk id="35" creationId="{123F9166-3A1C-DAC3-42E1-AF9F78104688}"/>
          </ac:spMkLst>
        </pc:spChg>
        <pc:spChg chg="add mod">
          <ac:chgData name="Parnell, Stephen" userId="cbf70675-7392-4d65-a963-95f4bebf87e3" providerId="ADAL" clId="{BFC0107B-4D26-5DEF-9C9A-72AA6A91E551}" dt="2025-10-20T15:41:04.104" v="11915" actId="404"/>
          <ac:spMkLst>
            <pc:docMk/>
            <pc:sldMk cId="383955063" sldId="1426"/>
            <ac:spMk id="36" creationId="{6AB21DB8-44E5-5C79-7FB8-D8896647CE77}"/>
          </ac:spMkLst>
        </pc:spChg>
        <pc:spChg chg="add mod">
          <ac:chgData name="Parnell, Stephen" userId="cbf70675-7392-4d65-a963-95f4bebf87e3" providerId="ADAL" clId="{BFC0107B-4D26-5DEF-9C9A-72AA6A91E551}" dt="2025-10-21T07:55:56.765" v="12588" actId="14100"/>
          <ac:spMkLst>
            <pc:docMk/>
            <pc:sldMk cId="383955063" sldId="1426"/>
            <ac:spMk id="37" creationId="{88D2CC96-DF77-8E1E-95D0-A6F07E010045}"/>
          </ac:spMkLst>
        </pc:spChg>
        <pc:spChg chg="add del mod">
          <ac:chgData name="Parnell, Stephen" userId="cbf70675-7392-4d65-a963-95f4bebf87e3" providerId="ADAL" clId="{BFC0107B-4D26-5DEF-9C9A-72AA6A91E551}" dt="2025-10-20T15:20:01.381" v="11490" actId="478"/>
          <ac:spMkLst>
            <pc:docMk/>
            <pc:sldMk cId="383955063" sldId="1426"/>
            <ac:spMk id="38" creationId="{AB5A3F43-36DB-10DB-B8C7-AED99373804E}"/>
          </ac:spMkLst>
        </pc:spChg>
        <pc:spChg chg="add del mod">
          <ac:chgData name="Parnell, Stephen" userId="cbf70675-7392-4d65-a963-95f4bebf87e3" providerId="ADAL" clId="{BFC0107B-4D26-5DEF-9C9A-72AA6A91E551}" dt="2025-10-20T15:20:00.138" v="11489" actId="478"/>
          <ac:spMkLst>
            <pc:docMk/>
            <pc:sldMk cId="383955063" sldId="1426"/>
            <ac:spMk id="39" creationId="{49FE4631-7074-B01C-AA39-71A83F086222}"/>
          </ac:spMkLst>
        </pc:spChg>
        <pc:spChg chg="add mod">
          <ac:chgData name="Parnell, Stephen" userId="cbf70675-7392-4d65-a963-95f4bebf87e3" providerId="ADAL" clId="{BFC0107B-4D26-5DEF-9C9A-72AA6A91E551}" dt="2025-10-20T15:40:46.615" v="11911" actId="2711"/>
          <ac:spMkLst>
            <pc:docMk/>
            <pc:sldMk cId="383955063" sldId="1426"/>
            <ac:spMk id="40" creationId="{2E184607-C778-DED3-D5F5-3FB9D28255F8}"/>
          </ac:spMkLst>
        </pc:spChg>
        <pc:spChg chg="add mod">
          <ac:chgData name="Parnell, Stephen" userId="cbf70675-7392-4d65-a963-95f4bebf87e3" providerId="ADAL" clId="{BFC0107B-4D26-5DEF-9C9A-72AA6A91E551}" dt="2025-10-20T15:40:46.615" v="11911" actId="2711"/>
          <ac:spMkLst>
            <pc:docMk/>
            <pc:sldMk cId="383955063" sldId="1426"/>
            <ac:spMk id="41" creationId="{266944E9-3957-4DBB-FE0C-E65CF16F5938}"/>
          </ac:spMkLst>
        </pc:spChg>
        <pc:spChg chg="add del mod">
          <ac:chgData name="Parnell, Stephen" userId="cbf70675-7392-4d65-a963-95f4bebf87e3" providerId="ADAL" clId="{BFC0107B-4D26-5DEF-9C9A-72AA6A91E551}" dt="2025-10-21T07:37:09.115" v="12015" actId="21"/>
          <ac:spMkLst>
            <pc:docMk/>
            <pc:sldMk cId="383955063" sldId="1426"/>
            <ac:spMk id="42" creationId="{48EA47F8-C4BC-A442-DB96-D83CB6C7FC33}"/>
          </ac:spMkLst>
        </pc:spChg>
        <pc:spChg chg="add mod">
          <ac:chgData name="Parnell, Stephen" userId="cbf70675-7392-4d65-a963-95f4bebf87e3" providerId="ADAL" clId="{BFC0107B-4D26-5DEF-9C9A-72AA6A91E551}" dt="2025-10-20T15:42:04.778" v="11982" actId="1076"/>
          <ac:spMkLst>
            <pc:docMk/>
            <pc:sldMk cId="383955063" sldId="1426"/>
            <ac:spMk id="45" creationId="{E9A081B9-8F81-397B-114C-D1FCC217ED77}"/>
          </ac:spMkLst>
        </pc:spChg>
        <pc:grpChg chg="del">
          <ac:chgData name="Parnell, Stephen" userId="cbf70675-7392-4d65-a963-95f4bebf87e3" providerId="ADAL" clId="{BFC0107B-4D26-5DEF-9C9A-72AA6A91E551}" dt="2025-10-20T15:16:05.968" v="11127" actId="478"/>
          <ac:grpSpMkLst>
            <pc:docMk/>
            <pc:sldMk cId="383955063" sldId="1426"/>
            <ac:grpSpMk id="11" creationId="{29552FB3-C923-C1A1-5659-86C5F9D07AB2}"/>
          </ac:grpSpMkLst>
        </pc:grpChg>
        <pc:grpChg chg="del">
          <ac:chgData name="Parnell, Stephen" userId="cbf70675-7392-4d65-a963-95f4bebf87e3" providerId="ADAL" clId="{BFC0107B-4D26-5DEF-9C9A-72AA6A91E551}" dt="2025-10-20T15:15:58.381" v="11125" actId="478"/>
          <ac:grpSpMkLst>
            <pc:docMk/>
            <pc:sldMk cId="383955063" sldId="1426"/>
            <ac:grpSpMk id="14" creationId="{B5FDBDCD-A533-EDC2-0BD7-0A9AED0B0D08}"/>
          </ac:grpSpMkLst>
        </pc:grpChg>
        <pc:grpChg chg="del mod">
          <ac:chgData name="Parnell, Stephen" userId="cbf70675-7392-4d65-a963-95f4bebf87e3" providerId="ADAL" clId="{BFC0107B-4D26-5DEF-9C9A-72AA6A91E551}" dt="2025-10-20T15:13:09.954" v="10703" actId="478"/>
          <ac:grpSpMkLst>
            <pc:docMk/>
            <pc:sldMk cId="383955063" sldId="1426"/>
            <ac:grpSpMk id="18" creationId="{A1D24E98-4FFD-CFDD-FF7C-84CB2611B045}"/>
          </ac:grpSpMkLst>
        </pc:grpChg>
        <pc:cxnChg chg="mod">
          <ac:chgData name="Parnell, Stephen" userId="cbf70675-7392-4d65-a963-95f4bebf87e3" providerId="ADAL" clId="{BFC0107B-4D26-5DEF-9C9A-72AA6A91E551}" dt="2025-10-20T15:07:55.952" v="10511" actId="692"/>
          <ac:cxnSpMkLst>
            <pc:docMk/>
            <pc:sldMk cId="383955063" sldId="1426"/>
            <ac:cxnSpMk id="2" creationId="{87F46C25-A342-FBE2-0058-900DA3A409DF}"/>
          </ac:cxnSpMkLst>
        </pc:cxnChg>
        <pc:cxnChg chg="add del mod">
          <ac:chgData name="Parnell, Stephen" userId="cbf70675-7392-4d65-a963-95f4bebf87e3" providerId="ADAL" clId="{BFC0107B-4D26-5DEF-9C9A-72AA6A91E551}" dt="2025-10-20T15:23:38.334" v="11730" actId="14100"/>
          <ac:cxnSpMkLst>
            <pc:docMk/>
            <pc:sldMk cId="383955063" sldId="1426"/>
            <ac:cxnSpMk id="4" creationId="{442499F1-B792-D1FC-E6CF-E065D244D544}"/>
          </ac:cxnSpMkLst>
        </pc:cxnChg>
      </pc:sldChg>
      <pc:sldMasterChg chg="del">
        <pc:chgData name="Parnell, Stephen" userId="cbf70675-7392-4d65-a963-95f4bebf87e3" providerId="ADAL" clId="{BFC0107B-4D26-5DEF-9C9A-72AA6A91E551}" dt="2025-10-20T09:29:13.847" v="8811" actId="2696"/>
        <pc:sldMasterMkLst>
          <pc:docMk/>
          <pc:sldMasterMk cId="3595367553" sldId="2147483648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A111A-C3F8-42AD-9AC9-3C4AD2AD5BBC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7EF8C56-1A01-431D-83AC-1C0D2371420D}">
      <dgm:prSet/>
      <dgm:spPr>
        <a:noFill/>
        <a:ln>
          <a:noFill/>
        </a:ln>
      </dgm:spPr>
      <dgm:t>
        <a:bodyPr/>
        <a:lstStyle/>
        <a:p>
          <a:r>
            <a:rPr lang="en-US" b="1" dirty="0"/>
            <a:t>Host populations</a:t>
          </a:r>
        </a:p>
      </dgm:t>
    </dgm:pt>
    <dgm:pt modelId="{188EFF14-921C-42D3-930F-E36397306254}" type="parTrans" cxnId="{B08FF274-67E6-489E-96CD-487BCF51A359}">
      <dgm:prSet/>
      <dgm:spPr/>
      <dgm:t>
        <a:bodyPr/>
        <a:lstStyle/>
        <a:p>
          <a:endParaRPr lang="en-US"/>
        </a:p>
      </dgm:t>
    </dgm:pt>
    <dgm:pt modelId="{198E5CB8-8150-42EE-BFA3-B9C8A4E33EBC}" type="sibTrans" cxnId="{B08FF274-67E6-489E-96CD-487BCF51A359}">
      <dgm:prSet/>
      <dgm:spPr/>
      <dgm:t>
        <a:bodyPr/>
        <a:lstStyle/>
        <a:p>
          <a:endParaRPr lang="en-US"/>
        </a:p>
      </dgm:t>
    </dgm:pt>
    <dgm:pt modelId="{C754D8B3-685E-4770-B02C-7DC058523AAD}">
      <dgm:prSet/>
      <dgm:spPr>
        <a:noFill/>
        <a:ln>
          <a:noFill/>
        </a:ln>
      </dgm:spPr>
      <dgm:t>
        <a:bodyPr/>
        <a:lstStyle/>
        <a:p>
          <a:r>
            <a:rPr lang="en-US" b="1" dirty="0"/>
            <a:t>Detection and diagnosis</a:t>
          </a:r>
        </a:p>
      </dgm:t>
    </dgm:pt>
    <dgm:pt modelId="{A44FC532-C4DB-4FB6-B0BF-3735F1D1A89A}" type="parTrans" cxnId="{D88721D7-C75F-414C-96DE-2C3DBC24D950}">
      <dgm:prSet/>
      <dgm:spPr/>
      <dgm:t>
        <a:bodyPr/>
        <a:lstStyle/>
        <a:p>
          <a:endParaRPr lang="en-US"/>
        </a:p>
      </dgm:t>
    </dgm:pt>
    <dgm:pt modelId="{C71DFA88-B206-455A-9DD5-CB24123145F6}" type="sibTrans" cxnId="{D88721D7-C75F-414C-96DE-2C3DBC24D950}">
      <dgm:prSet/>
      <dgm:spPr/>
      <dgm:t>
        <a:bodyPr/>
        <a:lstStyle/>
        <a:p>
          <a:endParaRPr lang="en-US"/>
        </a:p>
      </dgm:t>
    </dgm:pt>
    <dgm:pt modelId="{E9C6DBA7-78E5-4F5B-8833-2BDA42193786}">
      <dgm:prSet/>
      <dgm:spPr>
        <a:noFill/>
        <a:ln>
          <a:noFill/>
        </a:ln>
      </dgm:spPr>
      <dgm:t>
        <a:bodyPr/>
        <a:lstStyle/>
        <a:p>
          <a:r>
            <a:rPr lang="en-US" b="1"/>
            <a:t>Surveillance systems</a:t>
          </a:r>
        </a:p>
      </dgm:t>
    </dgm:pt>
    <dgm:pt modelId="{F80B1761-3733-4ABF-AD10-691DD844C5B9}" type="parTrans" cxnId="{5ACC5535-6742-4327-ADAA-A35723B25F01}">
      <dgm:prSet/>
      <dgm:spPr/>
      <dgm:t>
        <a:bodyPr/>
        <a:lstStyle/>
        <a:p>
          <a:endParaRPr lang="en-US"/>
        </a:p>
      </dgm:t>
    </dgm:pt>
    <dgm:pt modelId="{A790D899-7607-4D69-BE00-1F0604F4571A}" type="sibTrans" cxnId="{5ACC5535-6742-4327-ADAA-A35723B25F01}">
      <dgm:prSet/>
      <dgm:spPr/>
      <dgm:t>
        <a:bodyPr/>
        <a:lstStyle/>
        <a:p>
          <a:endParaRPr lang="en-US"/>
        </a:p>
      </dgm:t>
    </dgm:pt>
    <dgm:pt modelId="{B3A22BCC-C340-4851-8EB5-3D7203970DD6}">
      <dgm:prSet/>
      <dgm:spPr>
        <a:noFill/>
        <a:ln>
          <a:noFill/>
        </a:ln>
      </dgm:spPr>
      <dgm:t>
        <a:bodyPr/>
        <a:lstStyle/>
        <a:p>
          <a:r>
            <a:rPr lang="en-US" b="1" dirty="0"/>
            <a:t>Disease ecology</a:t>
          </a:r>
        </a:p>
      </dgm:t>
    </dgm:pt>
    <dgm:pt modelId="{3DC47321-E37D-4FBD-A80A-588E5F635027}" type="parTrans" cxnId="{53E6EDD3-2D39-4852-8813-62BE176035F0}">
      <dgm:prSet/>
      <dgm:spPr/>
      <dgm:t>
        <a:bodyPr/>
        <a:lstStyle/>
        <a:p>
          <a:endParaRPr lang="en-US"/>
        </a:p>
      </dgm:t>
    </dgm:pt>
    <dgm:pt modelId="{A36E9C60-9918-40ED-A752-10620B9FDD7D}" type="sibTrans" cxnId="{53E6EDD3-2D39-4852-8813-62BE176035F0}">
      <dgm:prSet/>
      <dgm:spPr/>
      <dgm:t>
        <a:bodyPr/>
        <a:lstStyle/>
        <a:p>
          <a:endParaRPr lang="en-US"/>
        </a:p>
      </dgm:t>
    </dgm:pt>
    <dgm:pt modelId="{05C85B51-B79D-4913-A5DF-C1FBDB0F6761}">
      <dgm:prSet/>
      <dgm:spPr>
        <a:noFill/>
        <a:ln>
          <a:noFill/>
        </a:ln>
      </dgm:spPr>
      <dgm:t>
        <a:bodyPr/>
        <a:lstStyle/>
        <a:p>
          <a:r>
            <a:rPr lang="en-US" b="1" dirty="0"/>
            <a:t>Human factors</a:t>
          </a:r>
        </a:p>
      </dgm:t>
    </dgm:pt>
    <dgm:pt modelId="{35645EAA-B2D9-4139-8176-FBA3080B4AB0}" type="parTrans" cxnId="{0D2F1303-DD7B-46FF-AC88-BC03F439AE7E}">
      <dgm:prSet/>
      <dgm:spPr/>
      <dgm:t>
        <a:bodyPr/>
        <a:lstStyle/>
        <a:p>
          <a:endParaRPr lang="en-US"/>
        </a:p>
      </dgm:t>
    </dgm:pt>
    <dgm:pt modelId="{642EFA86-7290-4A1D-BC4F-E89054624E3D}" type="sibTrans" cxnId="{0D2F1303-DD7B-46FF-AC88-BC03F439AE7E}">
      <dgm:prSet/>
      <dgm:spPr/>
      <dgm:t>
        <a:bodyPr/>
        <a:lstStyle/>
        <a:p>
          <a:endParaRPr lang="en-US"/>
        </a:p>
      </dgm:t>
    </dgm:pt>
    <dgm:pt modelId="{FB0C31DA-B072-4406-A24B-8319D98CD62A}">
      <dgm:prSet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/>
            <a:t>Limited passive reporting</a:t>
          </a:r>
        </a:p>
      </dgm:t>
    </dgm:pt>
    <dgm:pt modelId="{9AE1571E-460D-4555-9D6A-DACCAB40364D}" type="parTrans" cxnId="{60D8987F-98A5-4A40-B5D5-8D8B01BB12F3}">
      <dgm:prSet/>
      <dgm:spPr/>
      <dgm:t>
        <a:bodyPr/>
        <a:lstStyle/>
        <a:p>
          <a:endParaRPr lang="en-US"/>
        </a:p>
      </dgm:t>
    </dgm:pt>
    <dgm:pt modelId="{C3F269C4-EA88-401B-9174-BD35E5AEA1E0}" type="sibTrans" cxnId="{60D8987F-98A5-4A40-B5D5-8D8B01BB12F3}">
      <dgm:prSet/>
      <dgm:spPr/>
      <dgm:t>
        <a:bodyPr/>
        <a:lstStyle/>
        <a:p>
          <a:endParaRPr lang="en-US"/>
        </a:p>
      </dgm:t>
    </dgm:pt>
    <dgm:pt modelId="{8A506F59-B91E-4713-87F0-81FAB1EC24AE}">
      <dgm:prSet/>
      <dgm:spPr>
        <a:solidFill>
          <a:schemeClr val="accent2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Non-centralized, fragmented populations</a:t>
          </a:r>
        </a:p>
      </dgm:t>
    </dgm:pt>
    <dgm:pt modelId="{308ECC63-9847-427F-BCB5-1CF9705A2B40}" type="parTrans" cxnId="{8AF0D82E-90CC-44E4-A3EB-CF47003970EB}">
      <dgm:prSet/>
      <dgm:spPr/>
      <dgm:t>
        <a:bodyPr/>
        <a:lstStyle/>
        <a:p>
          <a:endParaRPr lang="en-US"/>
        </a:p>
      </dgm:t>
    </dgm:pt>
    <dgm:pt modelId="{C5661C1E-3BB9-46B1-A423-CF5521EAE08F}" type="sibTrans" cxnId="{8AF0D82E-90CC-44E4-A3EB-CF47003970EB}">
      <dgm:prSet/>
      <dgm:spPr/>
      <dgm:t>
        <a:bodyPr/>
        <a:lstStyle/>
        <a:p>
          <a:endParaRPr lang="en-US"/>
        </a:p>
      </dgm:t>
    </dgm:pt>
    <dgm:pt modelId="{056FA45E-861A-48D0-A294-2A32CCC416B0}">
      <dgm:prSet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/>
            <a:t>Asymptomatic infection and latency</a:t>
          </a:r>
        </a:p>
      </dgm:t>
    </dgm:pt>
    <dgm:pt modelId="{DA2B17C5-408F-454F-8D70-C3BDE0EAF769}" type="parTrans" cxnId="{B68AE322-E110-4731-A089-7FB34FD41559}">
      <dgm:prSet/>
      <dgm:spPr/>
      <dgm:t>
        <a:bodyPr/>
        <a:lstStyle/>
        <a:p>
          <a:endParaRPr lang="en-US"/>
        </a:p>
      </dgm:t>
    </dgm:pt>
    <dgm:pt modelId="{86CBAAC1-601A-4CBB-947E-A959C2192FA4}" type="sibTrans" cxnId="{B68AE322-E110-4731-A089-7FB34FD41559}">
      <dgm:prSet/>
      <dgm:spPr/>
      <dgm:t>
        <a:bodyPr/>
        <a:lstStyle/>
        <a:p>
          <a:endParaRPr lang="en-US"/>
        </a:p>
      </dgm:t>
    </dgm:pt>
    <dgm:pt modelId="{F99D18C9-5F73-4432-861F-2E2C2B119742}">
      <dgm:prSet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en-US"/>
            <a:t>Symptom ambiguity</a:t>
          </a:r>
        </a:p>
      </dgm:t>
    </dgm:pt>
    <dgm:pt modelId="{DFC1A867-A6C6-43AC-8606-FAF075DA1E8C}" type="parTrans" cxnId="{B020063D-4D16-4790-9369-2CB6813A0669}">
      <dgm:prSet/>
      <dgm:spPr/>
      <dgm:t>
        <a:bodyPr/>
        <a:lstStyle/>
        <a:p>
          <a:endParaRPr lang="en-US"/>
        </a:p>
      </dgm:t>
    </dgm:pt>
    <dgm:pt modelId="{A58CCA2E-DA1A-4457-BEA1-F0A907B08CF4}" type="sibTrans" cxnId="{B020063D-4D16-4790-9369-2CB6813A0669}">
      <dgm:prSet/>
      <dgm:spPr/>
      <dgm:t>
        <a:bodyPr/>
        <a:lstStyle/>
        <a:p>
          <a:endParaRPr lang="en-US"/>
        </a:p>
      </dgm:t>
    </dgm:pt>
    <dgm:pt modelId="{6D007671-F028-447B-893C-B22E92F61342}">
      <dgm:prSet/>
      <dgm:spPr>
        <a:solidFill>
          <a:schemeClr val="accent2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/>
            <a:t>Diversity in host species</a:t>
          </a:r>
        </a:p>
      </dgm:t>
    </dgm:pt>
    <dgm:pt modelId="{D7F8D95D-1C86-439E-AB37-BB5E0D1C46F4}" type="parTrans" cxnId="{1C42CED6-993B-46D0-937D-3AC82A22EAF7}">
      <dgm:prSet/>
      <dgm:spPr/>
      <dgm:t>
        <a:bodyPr/>
        <a:lstStyle/>
        <a:p>
          <a:endParaRPr lang="en-US"/>
        </a:p>
      </dgm:t>
    </dgm:pt>
    <dgm:pt modelId="{BEF12E7A-B851-434D-8B60-2B87357C5801}" type="sibTrans" cxnId="{1C42CED6-993B-46D0-937D-3AC82A22EAF7}">
      <dgm:prSet/>
      <dgm:spPr/>
      <dgm:t>
        <a:bodyPr/>
        <a:lstStyle/>
        <a:p>
          <a:endParaRPr lang="en-US"/>
        </a:p>
      </dgm:t>
    </dgm:pt>
    <dgm:pt modelId="{3BF9A435-9A3E-4DFD-8A45-6CB95C253BBA}">
      <dgm:prSet/>
      <dgm:spPr>
        <a:solidFill>
          <a:schemeClr val="accent2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r>
            <a:rPr lang="en-US"/>
            <a:t>Diversity in pathogens and strains</a:t>
          </a:r>
        </a:p>
      </dgm:t>
    </dgm:pt>
    <dgm:pt modelId="{F8819670-2462-49EB-806E-17B539EB6305}" type="parTrans" cxnId="{BDE7FFFD-6EC5-4DEF-B50B-A9274998ED9A}">
      <dgm:prSet/>
      <dgm:spPr/>
      <dgm:t>
        <a:bodyPr/>
        <a:lstStyle/>
        <a:p>
          <a:endParaRPr lang="en-US"/>
        </a:p>
      </dgm:t>
    </dgm:pt>
    <dgm:pt modelId="{C5962599-0CE2-4CEA-A033-BA86F8CD5115}" type="sibTrans" cxnId="{BDE7FFFD-6EC5-4DEF-B50B-A9274998ED9A}">
      <dgm:prSet/>
      <dgm:spPr/>
      <dgm:t>
        <a:bodyPr/>
        <a:lstStyle/>
        <a:p>
          <a:endParaRPr lang="en-US"/>
        </a:p>
      </dgm:t>
    </dgm:pt>
    <dgm:pt modelId="{13B2EF68-5557-4794-8CDC-ACCA775F2E23}">
      <dgm:prSet/>
      <dgm:spPr>
        <a:solidFill>
          <a:schemeClr val="accent2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r>
            <a:rPr lang="en-US" dirty="0"/>
            <a:t>Persistence in the environment</a:t>
          </a:r>
        </a:p>
      </dgm:t>
    </dgm:pt>
    <dgm:pt modelId="{9F1BCBC8-05FB-47BD-9DF3-FCE877751CAF}" type="parTrans" cxnId="{938C06AE-1B82-4D68-A9A6-6DF870A23F70}">
      <dgm:prSet/>
      <dgm:spPr/>
      <dgm:t>
        <a:bodyPr/>
        <a:lstStyle/>
        <a:p>
          <a:endParaRPr lang="en-US"/>
        </a:p>
      </dgm:t>
    </dgm:pt>
    <dgm:pt modelId="{F2F7230C-3D5B-44E0-91B2-13FE5DF15B12}" type="sibTrans" cxnId="{938C06AE-1B82-4D68-A9A6-6DF870A23F70}">
      <dgm:prSet/>
      <dgm:spPr/>
      <dgm:t>
        <a:bodyPr/>
        <a:lstStyle/>
        <a:p>
          <a:endParaRPr lang="en-US"/>
        </a:p>
      </dgm:t>
    </dgm:pt>
    <dgm:pt modelId="{DF3FB25A-67D2-4BB4-9FE5-C20013D60DAD}">
      <dgm:prSet/>
      <dgm:spPr>
        <a:solidFill>
          <a:schemeClr val="accent2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dirty="0"/>
            <a:t>Non-strategic survey design</a:t>
          </a:r>
        </a:p>
      </dgm:t>
    </dgm:pt>
    <dgm:pt modelId="{BC67AEC0-F434-431E-B3BC-652B0C46ACF9}" type="parTrans" cxnId="{4B4DCDB7-38C5-47C0-9A45-867B4C2C441A}">
      <dgm:prSet/>
      <dgm:spPr/>
      <dgm:t>
        <a:bodyPr/>
        <a:lstStyle/>
        <a:p>
          <a:endParaRPr lang="en-US"/>
        </a:p>
      </dgm:t>
    </dgm:pt>
    <dgm:pt modelId="{73BE7013-1009-4B8F-82F4-C84DF2C534F9}" type="sibTrans" cxnId="{4B4DCDB7-38C5-47C0-9A45-867B4C2C441A}">
      <dgm:prSet/>
      <dgm:spPr/>
      <dgm:t>
        <a:bodyPr/>
        <a:lstStyle/>
        <a:p>
          <a:endParaRPr lang="en-US"/>
        </a:p>
      </dgm:t>
    </dgm:pt>
    <dgm:pt modelId="{41BCC860-F696-44C0-8DA8-AA8A7C44C08F}">
      <dgm:prSet/>
      <dgm:spPr>
        <a:solidFill>
          <a:schemeClr val="accent2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dirty="0"/>
            <a:t>Low surveillance intensity</a:t>
          </a:r>
        </a:p>
      </dgm:t>
    </dgm:pt>
    <dgm:pt modelId="{D3CB3F7E-3FC0-4ACF-AAB7-CD3D8E820E8A}" type="parTrans" cxnId="{F112282B-5D6D-48D7-953C-D773160C7C9C}">
      <dgm:prSet/>
      <dgm:spPr/>
      <dgm:t>
        <a:bodyPr/>
        <a:lstStyle/>
        <a:p>
          <a:endParaRPr lang="en-US"/>
        </a:p>
      </dgm:t>
    </dgm:pt>
    <dgm:pt modelId="{253E86D0-3701-463D-A3DE-EE5FD4E15858}" type="sibTrans" cxnId="{F112282B-5D6D-48D7-953C-D773160C7C9C}">
      <dgm:prSet/>
      <dgm:spPr/>
      <dgm:t>
        <a:bodyPr/>
        <a:lstStyle/>
        <a:p>
          <a:endParaRPr lang="en-US"/>
        </a:p>
      </dgm:t>
    </dgm:pt>
    <dgm:pt modelId="{9F1F4F0E-12D6-4DDA-B136-2EE68FFE5B77}">
      <dgm:prSet/>
      <dgm:spPr>
        <a:solidFill>
          <a:schemeClr val="accent2">
            <a:hueOff val="0"/>
            <a:satOff val="0"/>
            <a:lumOff val="0"/>
            <a:alpha val="70000"/>
          </a:schemeClr>
        </a:solidFill>
      </dgm:spPr>
      <dgm:t>
        <a:bodyPr/>
        <a:lstStyle/>
        <a:p>
          <a:r>
            <a:rPr lang="en-US" dirty="0"/>
            <a:t>Sparse data, parameter uncertainty</a:t>
          </a:r>
        </a:p>
      </dgm:t>
    </dgm:pt>
    <dgm:pt modelId="{5600D26A-A10D-4140-A094-F9D7B49A8920}" type="parTrans" cxnId="{304C08BE-7F3A-48E4-BE8D-8539580A9111}">
      <dgm:prSet/>
      <dgm:spPr/>
      <dgm:t>
        <a:bodyPr/>
        <a:lstStyle/>
        <a:p>
          <a:endParaRPr lang="en-US"/>
        </a:p>
      </dgm:t>
    </dgm:pt>
    <dgm:pt modelId="{D0B02D21-AD90-4552-9726-088E417406F7}" type="sibTrans" cxnId="{304C08BE-7F3A-48E4-BE8D-8539580A9111}">
      <dgm:prSet/>
      <dgm:spPr/>
      <dgm:t>
        <a:bodyPr/>
        <a:lstStyle/>
        <a:p>
          <a:endParaRPr lang="en-US"/>
        </a:p>
      </dgm:t>
    </dgm:pt>
    <dgm:pt modelId="{473BBF68-534F-4AAA-B615-9997B7AB599C}">
      <dgm:prSet/>
      <dgm:spPr/>
      <dgm:t>
        <a:bodyPr/>
        <a:lstStyle/>
        <a:p>
          <a:r>
            <a:rPr lang="en-US" dirty="0"/>
            <a:t>Lack of awareness &amp; engagement</a:t>
          </a:r>
        </a:p>
      </dgm:t>
    </dgm:pt>
    <dgm:pt modelId="{3CFD2291-AF68-433B-AE34-E2529D7B49D3}" type="parTrans" cxnId="{B678C376-77DE-4504-8543-FF1343295E9F}">
      <dgm:prSet/>
      <dgm:spPr/>
      <dgm:t>
        <a:bodyPr/>
        <a:lstStyle/>
        <a:p>
          <a:endParaRPr lang="en-US"/>
        </a:p>
      </dgm:t>
    </dgm:pt>
    <dgm:pt modelId="{65BC693F-B830-4496-827D-6EF6374DF58B}" type="sibTrans" cxnId="{B678C376-77DE-4504-8543-FF1343295E9F}">
      <dgm:prSet/>
      <dgm:spPr/>
      <dgm:t>
        <a:bodyPr/>
        <a:lstStyle/>
        <a:p>
          <a:endParaRPr lang="en-US"/>
        </a:p>
      </dgm:t>
    </dgm:pt>
    <dgm:pt modelId="{362BC0BE-A823-2744-B941-31E238FD6B20}">
      <dgm:prSet/>
      <dgm:spPr>
        <a:solidFill>
          <a:schemeClr val="accent2">
            <a:hueOff val="0"/>
            <a:satOff val="0"/>
            <a:lumOff val="0"/>
            <a:alpha val="30000"/>
          </a:schemeClr>
        </a:solidFill>
      </dgm:spPr>
      <dgm:t>
        <a:bodyPr/>
        <a:lstStyle/>
        <a:p>
          <a:r>
            <a:rPr lang="en-US" dirty="0"/>
            <a:t>Wild and cultivated hosts</a:t>
          </a:r>
        </a:p>
      </dgm:t>
    </dgm:pt>
    <dgm:pt modelId="{ED75B223-32F8-7849-BB41-4CA3BE9F5529}" type="parTrans" cxnId="{012226FE-41C8-F249-BAA4-5165B714B114}">
      <dgm:prSet/>
      <dgm:spPr/>
      <dgm:t>
        <a:bodyPr/>
        <a:lstStyle/>
        <a:p>
          <a:endParaRPr lang="en-GB"/>
        </a:p>
      </dgm:t>
    </dgm:pt>
    <dgm:pt modelId="{C9F5E9EA-626C-B947-899D-4328E8EDFB5E}" type="sibTrans" cxnId="{012226FE-41C8-F249-BAA4-5165B714B114}">
      <dgm:prSet/>
      <dgm:spPr/>
      <dgm:t>
        <a:bodyPr/>
        <a:lstStyle/>
        <a:p>
          <a:endParaRPr lang="en-GB"/>
        </a:p>
      </dgm:t>
    </dgm:pt>
    <dgm:pt modelId="{4C96EBDB-BE19-C548-BDB5-72ECD6F92266}">
      <dgm:prSet/>
      <dgm:spPr/>
      <dgm:t>
        <a:bodyPr/>
        <a:lstStyle/>
        <a:p>
          <a:r>
            <a:rPr lang="en-US" dirty="0"/>
            <a:t>Lack of data sharing &amp; connectedness</a:t>
          </a:r>
        </a:p>
      </dgm:t>
    </dgm:pt>
    <dgm:pt modelId="{36D32105-3135-4949-9704-1CEA984F81C6}" type="parTrans" cxnId="{AC1C3FF9-7697-D84B-9ED1-D7D918B54206}">
      <dgm:prSet/>
      <dgm:spPr/>
      <dgm:t>
        <a:bodyPr/>
        <a:lstStyle/>
        <a:p>
          <a:endParaRPr lang="en-GB"/>
        </a:p>
      </dgm:t>
    </dgm:pt>
    <dgm:pt modelId="{A0EF6DCF-F7C7-2742-94FC-C5E347257E5C}" type="sibTrans" cxnId="{AC1C3FF9-7697-D84B-9ED1-D7D918B54206}">
      <dgm:prSet/>
      <dgm:spPr/>
      <dgm:t>
        <a:bodyPr/>
        <a:lstStyle/>
        <a:p>
          <a:endParaRPr lang="en-GB"/>
        </a:p>
      </dgm:t>
    </dgm:pt>
    <dgm:pt modelId="{453E3864-E5E0-914B-92A8-A447BA77F25E}">
      <dgm:prSet/>
      <dgm:spPr/>
      <dgm:t>
        <a:bodyPr/>
        <a:lstStyle/>
        <a:p>
          <a:r>
            <a:rPr lang="en-US" dirty="0"/>
            <a:t>Weak oversight of plant movements/ trade</a:t>
          </a:r>
        </a:p>
      </dgm:t>
    </dgm:pt>
    <dgm:pt modelId="{70DD16D6-5878-F944-B520-DDE22A49BD4F}" type="parTrans" cxnId="{D2CCC945-9E44-FE40-BE64-C16A4EA16432}">
      <dgm:prSet/>
      <dgm:spPr/>
      <dgm:t>
        <a:bodyPr/>
        <a:lstStyle/>
        <a:p>
          <a:endParaRPr lang="en-GB"/>
        </a:p>
      </dgm:t>
    </dgm:pt>
    <dgm:pt modelId="{3145DE66-19C2-D841-8A6A-235204CFFCBC}" type="sibTrans" cxnId="{D2CCC945-9E44-FE40-BE64-C16A4EA16432}">
      <dgm:prSet/>
      <dgm:spPr/>
      <dgm:t>
        <a:bodyPr/>
        <a:lstStyle/>
        <a:p>
          <a:endParaRPr lang="en-GB"/>
        </a:p>
      </dgm:t>
    </dgm:pt>
    <dgm:pt modelId="{BAE1C3CE-EDFF-1A4A-9C52-CA414CBF2A38}">
      <dgm:prSet/>
      <dgm:spPr>
        <a:solidFill>
          <a:schemeClr val="accent2">
            <a:hueOff val="0"/>
            <a:satOff val="0"/>
            <a:lumOff val="0"/>
            <a:alpha val="90000"/>
          </a:schemeClr>
        </a:solidFill>
      </dgm:spPr>
      <dgm:t>
        <a:bodyPr/>
        <a:lstStyle/>
        <a:p>
          <a:r>
            <a:rPr lang="en-US" dirty="0"/>
            <a:t>Environmental</a:t>
          </a:r>
          <a:r>
            <a:rPr lang="en-US" baseline="0" dirty="0"/>
            <a:t> sensitivity </a:t>
          </a:r>
          <a:endParaRPr lang="en-US" dirty="0"/>
        </a:p>
      </dgm:t>
    </dgm:pt>
    <dgm:pt modelId="{4DA57BD3-B996-7E46-8CEC-6CD3D91982A8}" type="parTrans" cxnId="{4E13A8D9-E0BA-E34E-B1EE-CBE1DBDB167F}">
      <dgm:prSet/>
      <dgm:spPr/>
      <dgm:t>
        <a:bodyPr/>
        <a:lstStyle/>
        <a:p>
          <a:endParaRPr lang="en-GB"/>
        </a:p>
      </dgm:t>
    </dgm:pt>
    <dgm:pt modelId="{5C15B3BD-73DE-1641-BFD1-9B8E305D69F3}" type="sibTrans" cxnId="{4E13A8D9-E0BA-E34E-B1EE-CBE1DBDB167F}">
      <dgm:prSet/>
      <dgm:spPr/>
      <dgm:t>
        <a:bodyPr/>
        <a:lstStyle/>
        <a:p>
          <a:endParaRPr lang="en-GB"/>
        </a:p>
      </dgm:t>
    </dgm:pt>
    <dgm:pt modelId="{82BA2A74-A9C1-664C-85F4-2F3DD55C4A3A}" type="pres">
      <dgm:prSet presAssocID="{731A111A-C3F8-42AD-9AC9-3C4AD2AD5BBC}" presName="diagram" presStyleCnt="0">
        <dgm:presLayoutVars>
          <dgm:dir/>
          <dgm:resizeHandles val="exact"/>
        </dgm:presLayoutVars>
      </dgm:prSet>
      <dgm:spPr/>
    </dgm:pt>
    <dgm:pt modelId="{A89A30F9-88AF-8D40-967B-5EBF3E8C153D}" type="pres">
      <dgm:prSet presAssocID="{47EF8C56-1A01-431D-83AC-1C0D2371420D}" presName="node" presStyleLbl="node1" presStyleIdx="0" presStyleCnt="20">
        <dgm:presLayoutVars>
          <dgm:bulletEnabled val="1"/>
        </dgm:presLayoutVars>
      </dgm:prSet>
      <dgm:spPr/>
    </dgm:pt>
    <dgm:pt modelId="{103F1DCA-EFE2-E54D-964F-EF78FA14E25F}" type="pres">
      <dgm:prSet presAssocID="{198E5CB8-8150-42EE-BFA3-B9C8A4E33EBC}" presName="sibTrans" presStyleCnt="0"/>
      <dgm:spPr/>
    </dgm:pt>
    <dgm:pt modelId="{72B36A6B-25C6-E246-B844-F220204CA64D}" type="pres">
      <dgm:prSet presAssocID="{C754D8B3-685E-4770-B02C-7DC058523AAD}" presName="node" presStyleLbl="node1" presStyleIdx="1" presStyleCnt="20">
        <dgm:presLayoutVars>
          <dgm:bulletEnabled val="1"/>
        </dgm:presLayoutVars>
      </dgm:prSet>
      <dgm:spPr/>
    </dgm:pt>
    <dgm:pt modelId="{A884B623-8D1E-3D47-B467-73277BF0E450}" type="pres">
      <dgm:prSet presAssocID="{C71DFA88-B206-455A-9DD5-CB24123145F6}" presName="sibTrans" presStyleCnt="0"/>
      <dgm:spPr/>
    </dgm:pt>
    <dgm:pt modelId="{753A9F46-8345-7C49-9151-AC1A7202E29D}" type="pres">
      <dgm:prSet presAssocID="{E9C6DBA7-78E5-4F5B-8833-2BDA42193786}" presName="node" presStyleLbl="node1" presStyleIdx="2" presStyleCnt="20">
        <dgm:presLayoutVars>
          <dgm:bulletEnabled val="1"/>
        </dgm:presLayoutVars>
      </dgm:prSet>
      <dgm:spPr/>
    </dgm:pt>
    <dgm:pt modelId="{160899C7-D2E8-EB4D-814C-1633BADFBF2F}" type="pres">
      <dgm:prSet presAssocID="{A790D899-7607-4D69-BE00-1F0604F4571A}" presName="sibTrans" presStyleCnt="0"/>
      <dgm:spPr/>
    </dgm:pt>
    <dgm:pt modelId="{EA3DE250-20FB-DB46-B18A-389E4A57DA3A}" type="pres">
      <dgm:prSet presAssocID="{B3A22BCC-C340-4851-8EB5-3D7203970DD6}" presName="node" presStyleLbl="node1" presStyleIdx="3" presStyleCnt="20">
        <dgm:presLayoutVars>
          <dgm:bulletEnabled val="1"/>
        </dgm:presLayoutVars>
      </dgm:prSet>
      <dgm:spPr/>
    </dgm:pt>
    <dgm:pt modelId="{13D17DCC-B267-9C43-A344-9F07F24F4789}" type="pres">
      <dgm:prSet presAssocID="{A36E9C60-9918-40ED-A752-10620B9FDD7D}" presName="sibTrans" presStyleCnt="0"/>
      <dgm:spPr/>
    </dgm:pt>
    <dgm:pt modelId="{7E3F6F54-5BAD-8143-B59E-2E7E72CA09C9}" type="pres">
      <dgm:prSet presAssocID="{05C85B51-B79D-4913-A5DF-C1FBDB0F6761}" presName="node" presStyleLbl="node1" presStyleIdx="4" presStyleCnt="20">
        <dgm:presLayoutVars>
          <dgm:bulletEnabled val="1"/>
        </dgm:presLayoutVars>
      </dgm:prSet>
      <dgm:spPr/>
    </dgm:pt>
    <dgm:pt modelId="{0CC0FD6A-04BC-1242-94D5-F26B6378F724}" type="pres">
      <dgm:prSet presAssocID="{642EFA86-7290-4A1D-BC4F-E89054624E3D}" presName="sibTrans" presStyleCnt="0"/>
      <dgm:spPr/>
    </dgm:pt>
    <dgm:pt modelId="{4E4DF45D-C341-C249-A805-9337A0D52D3E}" type="pres">
      <dgm:prSet presAssocID="{FB0C31DA-B072-4406-A24B-8319D98CD62A}" presName="node" presStyleLbl="node1" presStyleIdx="5" presStyleCnt="20" custLinFactX="11392" custLinFactY="100000" custLinFactNeighborX="100000" custLinFactNeighborY="120006">
        <dgm:presLayoutVars>
          <dgm:bulletEnabled val="1"/>
        </dgm:presLayoutVars>
      </dgm:prSet>
      <dgm:spPr/>
    </dgm:pt>
    <dgm:pt modelId="{08E6D19C-D21B-EF4F-9114-354016A5B01A}" type="pres">
      <dgm:prSet presAssocID="{C3F269C4-EA88-401B-9174-BD35E5AEA1E0}" presName="sibTrans" presStyleCnt="0"/>
      <dgm:spPr/>
    </dgm:pt>
    <dgm:pt modelId="{0E849124-C0F3-1E41-B2B3-491ADAA8F5DC}" type="pres">
      <dgm:prSet presAssocID="{8A506F59-B91E-4713-87F0-81FAB1EC24AE}" presName="node" presStyleLbl="node1" presStyleIdx="6" presStyleCnt="20" custLinFactX="-9642" custLinFactNeighborX="-100000" custLinFactNeighborY="-4091">
        <dgm:presLayoutVars>
          <dgm:bulletEnabled val="1"/>
        </dgm:presLayoutVars>
      </dgm:prSet>
      <dgm:spPr/>
    </dgm:pt>
    <dgm:pt modelId="{86CF3ED3-77AD-0D4A-A1ED-FC3019AFD529}" type="pres">
      <dgm:prSet presAssocID="{C5661C1E-3BB9-46B1-A423-CF5521EAE08F}" presName="sibTrans" presStyleCnt="0"/>
      <dgm:spPr/>
    </dgm:pt>
    <dgm:pt modelId="{63017675-F11A-5F41-9776-622625DC5AAB}" type="pres">
      <dgm:prSet presAssocID="{056FA45E-861A-48D0-A294-2A32CCC416B0}" presName="node" presStyleLbl="node1" presStyleIdx="7" presStyleCnt="20" custLinFactX="-8608" custLinFactNeighborX="-100000" custLinFactNeighborY="-2727">
        <dgm:presLayoutVars>
          <dgm:bulletEnabled val="1"/>
        </dgm:presLayoutVars>
      </dgm:prSet>
      <dgm:spPr/>
    </dgm:pt>
    <dgm:pt modelId="{29DCBA84-9173-9949-BB09-FDA91B4C1571}" type="pres">
      <dgm:prSet presAssocID="{86CBAAC1-601A-4CBB-947E-A959C2192FA4}" presName="sibTrans" presStyleCnt="0"/>
      <dgm:spPr/>
    </dgm:pt>
    <dgm:pt modelId="{82E49C58-22EB-2747-BFEB-5B0DF97D408D}" type="pres">
      <dgm:prSet presAssocID="{F99D18C9-5F73-4432-861F-2E2C2B119742}" presName="node" presStyleLbl="node1" presStyleIdx="8" presStyleCnt="20" custLinFactX="-100000" custLinFactY="8683" custLinFactNeighborX="-118608" custLinFactNeighborY="100000">
        <dgm:presLayoutVars>
          <dgm:bulletEnabled val="1"/>
        </dgm:presLayoutVars>
      </dgm:prSet>
      <dgm:spPr/>
    </dgm:pt>
    <dgm:pt modelId="{022C443A-7E91-9E40-B781-1DCE245CF207}" type="pres">
      <dgm:prSet presAssocID="{A58CCA2E-DA1A-4457-BEA1-F0A907B08CF4}" presName="sibTrans" presStyleCnt="0"/>
      <dgm:spPr/>
    </dgm:pt>
    <dgm:pt modelId="{0E530974-2CD3-D44C-9A32-D0D82B06C3CF}" type="pres">
      <dgm:prSet presAssocID="{6D007671-F028-447B-893C-B22E92F61342}" presName="node" presStyleLbl="node1" presStyleIdx="9" presStyleCnt="20" custLinFactX="-200000" custLinFactY="7733" custLinFactNeighborX="-239388" custLinFactNeighborY="100000">
        <dgm:presLayoutVars>
          <dgm:bulletEnabled val="1"/>
        </dgm:presLayoutVars>
      </dgm:prSet>
      <dgm:spPr/>
    </dgm:pt>
    <dgm:pt modelId="{AE3512F8-DD6C-6841-A632-5A2B82C0B64D}" type="pres">
      <dgm:prSet presAssocID="{BEF12E7A-B851-434D-8B60-2B87357C5801}" presName="sibTrans" presStyleCnt="0"/>
      <dgm:spPr/>
    </dgm:pt>
    <dgm:pt modelId="{B696F945-8B79-DE47-93BE-66F81EC5224C}" type="pres">
      <dgm:prSet presAssocID="{362BC0BE-A823-2744-B941-31E238FD6B20}" presName="node" presStyleLbl="node1" presStyleIdx="10" presStyleCnt="20" custLinFactY="3449" custLinFactNeighborX="961" custLinFactNeighborY="100000">
        <dgm:presLayoutVars>
          <dgm:bulletEnabled val="1"/>
        </dgm:presLayoutVars>
      </dgm:prSet>
      <dgm:spPr/>
    </dgm:pt>
    <dgm:pt modelId="{0D527908-7484-1E40-A8F8-F9543B3E82B8}" type="pres">
      <dgm:prSet presAssocID="{C9F5E9EA-626C-B947-899D-4328E8EDFB5E}" presName="sibTrans" presStyleCnt="0"/>
      <dgm:spPr/>
    </dgm:pt>
    <dgm:pt modelId="{DB3FB510-70F8-E049-8345-4D995CF78BEE}" type="pres">
      <dgm:prSet presAssocID="{3BF9A435-9A3E-4DFD-8A45-6CB95C253BBA}" presName="node" presStyleLbl="node1" presStyleIdx="11" presStyleCnt="20" custLinFactX="100000" custLinFactY="-18944" custLinFactNeighborX="117152" custLinFactNeighborY="-100000">
        <dgm:presLayoutVars>
          <dgm:bulletEnabled val="1"/>
        </dgm:presLayoutVars>
      </dgm:prSet>
      <dgm:spPr/>
    </dgm:pt>
    <dgm:pt modelId="{C8B8BF16-8BFD-1F4B-82F5-BD874DB209F9}" type="pres">
      <dgm:prSet presAssocID="{C5962599-0CE2-4CEA-A033-BA86F8CD5115}" presName="sibTrans" presStyleCnt="0"/>
      <dgm:spPr/>
    </dgm:pt>
    <dgm:pt modelId="{96152FEF-E935-914A-95C3-4BE847D762CE}" type="pres">
      <dgm:prSet presAssocID="{13B2EF68-5557-4794-8CDC-ACCA775F2E23}" presName="node" presStyleLbl="node1" presStyleIdx="12" presStyleCnt="20" custLinFactX="8364" custLinFactNeighborX="100000" custLinFactNeighborY="-8333">
        <dgm:presLayoutVars>
          <dgm:bulletEnabled val="1"/>
        </dgm:presLayoutVars>
      </dgm:prSet>
      <dgm:spPr/>
    </dgm:pt>
    <dgm:pt modelId="{4ED76B77-B5DF-FC46-B60A-B4EB7CEB73A6}" type="pres">
      <dgm:prSet presAssocID="{F2F7230C-3D5B-44E0-91B2-13FE5DF15B12}" presName="sibTrans" presStyleCnt="0"/>
      <dgm:spPr/>
    </dgm:pt>
    <dgm:pt modelId="{419B8869-B57E-FD45-9904-6C5DA2A3EB39}" type="pres">
      <dgm:prSet presAssocID="{DF3FB25A-67D2-4BB4-9FE5-C20013D60DAD}" presName="node" presStyleLbl="node1" presStyleIdx="13" presStyleCnt="20" custLinFactX="-8824" custLinFactNeighborX="-100000" custLinFactNeighborY="-8333">
        <dgm:presLayoutVars>
          <dgm:bulletEnabled val="1"/>
        </dgm:presLayoutVars>
      </dgm:prSet>
      <dgm:spPr/>
    </dgm:pt>
    <dgm:pt modelId="{CB5ED0F9-153F-0343-9FAF-0A95F3808AB3}" type="pres">
      <dgm:prSet presAssocID="{73BE7013-1009-4B8F-82F4-C84DF2C534F9}" presName="sibTrans" presStyleCnt="0"/>
      <dgm:spPr/>
    </dgm:pt>
    <dgm:pt modelId="{69DC046A-4168-EA40-96C7-D25B1E2494C6}" type="pres">
      <dgm:prSet presAssocID="{41BCC860-F696-44C0-8DA8-AA8A7C44C08F}" presName="node" presStyleLbl="node1" presStyleIdx="14" presStyleCnt="20" custLinFactX="-100000" custLinFactY="-20007" custLinFactNeighborX="-118824" custLinFactNeighborY="-100000">
        <dgm:presLayoutVars>
          <dgm:bulletEnabled val="1"/>
        </dgm:presLayoutVars>
      </dgm:prSet>
      <dgm:spPr/>
    </dgm:pt>
    <dgm:pt modelId="{B8D4A1EB-80AC-224B-9803-52C84D650688}" type="pres">
      <dgm:prSet presAssocID="{253E86D0-3701-463D-A3DE-EE5FD4E15858}" presName="sibTrans" presStyleCnt="0"/>
      <dgm:spPr/>
    </dgm:pt>
    <dgm:pt modelId="{5DDDADC7-4A7E-8B4B-8BE0-9D2E5FBC9F79}" type="pres">
      <dgm:prSet presAssocID="{9F1F4F0E-12D6-4DDA-B136-2EE68FFE5B77}" presName="node" presStyleLbl="node1" presStyleIdx="15" presStyleCnt="20" custLinFactX="100000" custLinFactNeighborX="121739" custLinFactNeighborY="-12273">
        <dgm:presLayoutVars>
          <dgm:bulletEnabled val="1"/>
        </dgm:presLayoutVars>
      </dgm:prSet>
      <dgm:spPr/>
    </dgm:pt>
    <dgm:pt modelId="{D2A5D871-D36E-AE42-BB00-B32BEF16AFCF}" type="pres">
      <dgm:prSet presAssocID="{D0B02D21-AD90-4552-9726-088E417406F7}" presName="sibTrans" presStyleCnt="0"/>
      <dgm:spPr/>
    </dgm:pt>
    <dgm:pt modelId="{1063AC75-C8C1-2143-A3C1-A64DA19302EE}" type="pres">
      <dgm:prSet presAssocID="{BAE1C3CE-EDFF-1A4A-9C52-CA414CBF2A38}" presName="node" presStyleLbl="node1" presStyleIdx="16" presStyleCnt="20" custLinFactX="100000" custLinFactNeighborX="118466" custLinFactNeighborY="-12273">
        <dgm:presLayoutVars>
          <dgm:bulletEnabled val="1"/>
        </dgm:presLayoutVars>
      </dgm:prSet>
      <dgm:spPr/>
    </dgm:pt>
    <dgm:pt modelId="{036D1AA5-507B-C74E-9D9E-C473D7D41D45}" type="pres">
      <dgm:prSet presAssocID="{5C15B3BD-73DE-1641-BFD1-9B8E305D69F3}" presName="sibTrans" presStyleCnt="0"/>
      <dgm:spPr/>
    </dgm:pt>
    <dgm:pt modelId="{AA30EF8D-3EFE-EC4E-925F-8637E003D39C}" type="pres">
      <dgm:prSet presAssocID="{473BBF68-534F-4AAA-B615-9997B7AB599C}" presName="node" presStyleLbl="node1" presStyleIdx="17" presStyleCnt="20" custLinFactX="100000" custLinFactY="-100000" custLinFactNeighborX="123911" custLinFactNeighborY="-136977">
        <dgm:presLayoutVars>
          <dgm:bulletEnabled val="1"/>
        </dgm:presLayoutVars>
      </dgm:prSet>
      <dgm:spPr/>
    </dgm:pt>
    <dgm:pt modelId="{A419529F-F780-464B-AEEB-DE1457F17DB5}" type="pres">
      <dgm:prSet presAssocID="{65BC693F-B830-4496-827D-6EF6374DF58B}" presName="sibTrans" presStyleCnt="0"/>
      <dgm:spPr/>
    </dgm:pt>
    <dgm:pt modelId="{D982640E-F118-E24F-85C3-89C2CC516A04}" type="pres">
      <dgm:prSet presAssocID="{4C96EBDB-BE19-C548-BDB5-72ECD6F92266}" presName="node" presStyleLbl="node1" presStyleIdx="18" presStyleCnt="20" custLinFactX="13013" custLinFactY="-25000" custLinFactNeighborX="100000" custLinFactNeighborY="-100000">
        <dgm:presLayoutVars>
          <dgm:bulletEnabled val="1"/>
        </dgm:presLayoutVars>
      </dgm:prSet>
      <dgm:spPr/>
    </dgm:pt>
    <dgm:pt modelId="{DECE17C2-56E2-7344-9396-B031239E4577}" type="pres">
      <dgm:prSet presAssocID="{A0EF6DCF-F7C7-2742-94FC-C5E347257E5C}" presName="sibTrans" presStyleCnt="0"/>
      <dgm:spPr/>
    </dgm:pt>
    <dgm:pt modelId="{37682544-BE5E-8044-AE11-B349810F4EA6}" type="pres">
      <dgm:prSet presAssocID="{453E3864-E5E0-914B-92A8-A447BA77F25E}" presName="node" presStyleLbl="node1" presStyleIdx="19" presStyleCnt="20" custLinFactNeighborX="2195" custLinFactNeighborY="-13176">
        <dgm:presLayoutVars>
          <dgm:bulletEnabled val="1"/>
        </dgm:presLayoutVars>
      </dgm:prSet>
      <dgm:spPr/>
    </dgm:pt>
  </dgm:ptLst>
  <dgm:cxnLst>
    <dgm:cxn modelId="{0D2F1303-DD7B-46FF-AC88-BC03F439AE7E}" srcId="{731A111A-C3F8-42AD-9AC9-3C4AD2AD5BBC}" destId="{05C85B51-B79D-4913-A5DF-C1FBDB0F6761}" srcOrd="4" destOrd="0" parTransId="{35645EAA-B2D9-4139-8176-FBA3080B4AB0}" sibTransId="{642EFA86-7290-4A1D-BC4F-E89054624E3D}"/>
    <dgm:cxn modelId="{B68AE322-E110-4731-A089-7FB34FD41559}" srcId="{731A111A-C3F8-42AD-9AC9-3C4AD2AD5BBC}" destId="{056FA45E-861A-48D0-A294-2A32CCC416B0}" srcOrd="7" destOrd="0" parTransId="{DA2B17C5-408F-454F-8D70-C3BDE0EAF769}" sibTransId="{86CBAAC1-601A-4CBB-947E-A959C2192FA4}"/>
    <dgm:cxn modelId="{F112282B-5D6D-48D7-953C-D773160C7C9C}" srcId="{731A111A-C3F8-42AD-9AC9-3C4AD2AD5BBC}" destId="{41BCC860-F696-44C0-8DA8-AA8A7C44C08F}" srcOrd="14" destOrd="0" parTransId="{D3CB3F7E-3FC0-4ACF-AAB7-CD3D8E820E8A}" sibTransId="{253E86D0-3701-463D-A3DE-EE5FD4E15858}"/>
    <dgm:cxn modelId="{8AF0D82E-90CC-44E4-A3EB-CF47003970EB}" srcId="{731A111A-C3F8-42AD-9AC9-3C4AD2AD5BBC}" destId="{8A506F59-B91E-4713-87F0-81FAB1EC24AE}" srcOrd="6" destOrd="0" parTransId="{308ECC63-9847-427F-BCB5-1CF9705A2B40}" sibTransId="{C5661C1E-3BB9-46B1-A423-CF5521EAE08F}"/>
    <dgm:cxn modelId="{5ACC5535-6742-4327-ADAA-A35723B25F01}" srcId="{731A111A-C3F8-42AD-9AC9-3C4AD2AD5BBC}" destId="{E9C6DBA7-78E5-4F5B-8833-2BDA42193786}" srcOrd="2" destOrd="0" parTransId="{F80B1761-3733-4ABF-AD10-691DD844C5B9}" sibTransId="{A790D899-7607-4D69-BE00-1F0604F4571A}"/>
    <dgm:cxn modelId="{B020063D-4D16-4790-9369-2CB6813A0669}" srcId="{731A111A-C3F8-42AD-9AC9-3C4AD2AD5BBC}" destId="{F99D18C9-5F73-4432-861F-2E2C2B119742}" srcOrd="8" destOrd="0" parTransId="{DFC1A867-A6C6-43AC-8606-FAF075DA1E8C}" sibTransId="{A58CCA2E-DA1A-4457-BEA1-F0A907B08CF4}"/>
    <dgm:cxn modelId="{4BD3EB41-5AA9-404A-ABA7-1B8C5C0187D7}" type="presOf" srcId="{6D007671-F028-447B-893C-B22E92F61342}" destId="{0E530974-2CD3-D44C-9A32-D0D82B06C3CF}" srcOrd="0" destOrd="0" presId="urn:microsoft.com/office/officeart/2005/8/layout/default"/>
    <dgm:cxn modelId="{D2CCC945-9E44-FE40-BE64-C16A4EA16432}" srcId="{731A111A-C3F8-42AD-9AC9-3C4AD2AD5BBC}" destId="{453E3864-E5E0-914B-92A8-A447BA77F25E}" srcOrd="19" destOrd="0" parTransId="{70DD16D6-5878-F944-B520-DDE22A49BD4F}" sibTransId="{3145DE66-19C2-D841-8A6A-235204CFFCBC}"/>
    <dgm:cxn modelId="{0144E248-49B7-0E47-9A1C-1633EB853E54}" type="presOf" srcId="{453E3864-E5E0-914B-92A8-A447BA77F25E}" destId="{37682544-BE5E-8044-AE11-B349810F4EA6}" srcOrd="0" destOrd="0" presId="urn:microsoft.com/office/officeart/2005/8/layout/default"/>
    <dgm:cxn modelId="{A59E234F-D263-894F-A867-458D29528767}" type="presOf" srcId="{056FA45E-861A-48D0-A294-2A32CCC416B0}" destId="{63017675-F11A-5F41-9776-622625DC5AAB}" srcOrd="0" destOrd="0" presId="urn:microsoft.com/office/officeart/2005/8/layout/default"/>
    <dgm:cxn modelId="{21E4C64F-1978-AD45-B1AC-A4F8EBA6F340}" type="presOf" srcId="{FB0C31DA-B072-4406-A24B-8319D98CD62A}" destId="{4E4DF45D-C341-C249-A805-9337A0D52D3E}" srcOrd="0" destOrd="0" presId="urn:microsoft.com/office/officeart/2005/8/layout/default"/>
    <dgm:cxn modelId="{D6BC6A50-977B-FB4E-968A-6C0526D68A60}" type="presOf" srcId="{BAE1C3CE-EDFF-1A4A-9C52-CA414CBF2A38}" destId="{1063AC75-C8C1-2143-A3C1-A64DA19302EE}" srcOrd="0" destOrd="0" presId="urn:microsoft.com/office/officeart/2005/8/layout/default"/>
    <dgm:cxn modelId="{B8C3E758-8DF1-1D4E-B148-CA4AA3D1E0E7}" type="presOf" srcId="{F99D18C9-5F73-4432-861F-2E2C2B119742}" destId="{82E49C58-22EB-2747-BFEB-5B0DF97D408D}" srcOrd="0" destOrd="0" presId="urn:microsoft.com/office/officeart/2005/8/layout/default"/>
    <dgm:cxn modelId="{290ACB73-6E71-8044-9088-73301320105B}" type="presOf" srcId="{B3A22BCC-C340-4851-8EB5-3D7203970DD6}" destId="{EA3DE250-20FB-DB46-B18A-389E4A57DA3A}" srcOrd="0" destOrd="0" presId="urn:microsoft.com/office/officeart/2005/8/layout/default"/>
    <dgm:cxn modelId="{B08FF274-67E6-489E-96CD-487BCF51A359}" srcId="{731A111A-C3F8-42AD-9AC9-3C4AD2AD5BBC}" destId="{47EF8C56-1A01-431D-83AC-1C0D2371420D}" srcOrd="0" destOrd="0" parTransId="{188EFF14-921C-42D3-930F-E36397306254}" sibTransId="{198E5CB8-8150-42EE-BFA3-B9C8A4E33EBC}"/>
    <dgm:cxn modelId="{B678C376-77DE-4504-8543-FF1343295E9F}" srcId="{731A111A-C3F8-42AD-9AC9-3C4AD2AD5BBC}" destId="{473BBF68-534F-4AAA-B615-9997B7AB599C}" srcOrd="17" destOrd="0" parTransId="{3CFD2291-AF68-433B-AE34-E2529D7B49D3}" sibTransId="{65BC693F-B830-4496-827D-6EF6374DF58B}"/>
    <dgm:cxn modelId="{38B2B079-A65D-5D4A-9A6C-1FFBBA7E121F}" type="presOf" srcId="{DF3FB25A-67D2-4BB4-9FE5-C20013D60DAD}" destId="{419B8869-B57E-FD45-9904-6C5DA2A3EB39}" srcOrd="0" destOrd="0" presId="urn:microsoft.com/office/officeart/2005/8/layout/default"/>
    <dgm:cxn modelId="{CCE3E87E-CE25-D44B-905F-81A7D6E4193E}" type="presOf" srcId="{4C96EBDB-BE19-C548-BDB5-72ECD6F92266}" destId="{D982640E-F118-E24F-85C3-89C2CC516A04}" srcOrd="0" destOrd="0" presId="urn:microsoft.com/office/officeart/2005/8/layout/default"/>
    <dgm:cxn modelId="{12D37E7F-938F-1B42-994D-BC0A807BF41C}" type="presOf" srcId="{731A111A-C3F8-42AD-9AC9-3C4AD2AD5BBC}" destId="{82BA2A74-A9C1-664C-85F4-2F3DD55C4A3A}" srcOrd="0" destOrd="0" presId="urn:microsoft.com/office/officeart/2005/8/layout/default"/>
    <dgm:cxn modelId="{60D8987F-98A5-4A40-B5D5-8D8B01BB12F3}" srcId="{731A111A-C3F8-42AD-9AC9-3C4AD2AD5BBC}" destId="{FB0C31DA-B072-4406-A24B-8319D98CD62A}" srcOrd="5" destOrd="0" parTransId="{9AE1571E-460D-4555-9D6A-DACCAB40364D}" sibTransId="{C3F269C4-EA88-401B-9174-BD35E5AEA1E0}"/>
    <dgm:cxn modelId="{118AD686-061A-E740-8879-234670B78664}" type="presOf" srcId="{9F1F4F0E-12D6-4DDA-B136-2EE68FFE5B77}" destId="{5DDDADC7-4A7E-8B4B-8BE0-9D2E5FBC9F79}" srcOrd="0" destOrd="0" presId="urn:microsoft.com/office/officeart/2005/8/layout/default"/>
    <dgm:cxn modelId="{6D66EA86-4C90-CE4A-B833-E01C6BAFE973}" type="presOf" srcId="{3BF9A435-9A3E-4DFD-8A45-6CB95C253BBA}" destId="{DB3FB510-70F8-E049-8345-4D995CF78BEE}" srcOrd="0" destOrd="0" presId="urn:microsoft.com/office/officeart/2005/8/layout/default"/>
    <dgm:cxn modelId="{1FCDFEA3-C13D-434E-B349-018CA687D003}" type="presOf" srcId="{8A506F59-B91E-4713-87F0-81FAB1EC24AE}" destId="{0E849124-C0F3-1E41-B2B3-491ADAA8F5DC}" srcOrd="0" destOrd="0" presId="urn:microsoft.com/office/officeart/2005/8/layout/default"/>
    <dgm:cxn modelId="{BBA736A5-3203-8B49-B68A-F829378DA957}" type="presOf" srcId="{E9C6DBA7-78E5-4F5B-8833-2BDA42193786}" destId="{753A9F46-8345-7C49-9151-AC1A7202E29D}" srcOrd="0" destOrd="0" presId="urn:microsoft.com/office/officeart/2005/8/layout/default"/>
    <dgm:cxn modelId="{938C06AE-1B82-4D68-A9A6-6DF870A23F70}" srcId="{731A111A-C3F8-42AD-9AC9-3C4AD2AD5BBC}" destId="{13B2EF68-5557-4794-8CDC-ACCA775F2E23}" srcOrd="12" destOrd="0" parTransId="{9F1BCBC8-05FB-47BD-9DF3-FCE877751CAF}" sibTransId="{F2F7230C-3D5B-44E0-91B2-13FE5DF15B12}"/>
    <dgm:cxn modelId="{D3DEF8B0-2259-5F4A-B7F6-445595E439AE}" type="presOf" srcId="{05C85B51-B79D-4913-A5DF-C1FBDB0F6761}" destId="{7E3F6F54-5BAD-8143-B59E-2E7E72CA09C9}" srcOrd="0" destOrd="0" presId="urn:microsoft.com/office/officeart/2005/8/layout/default"/>
    <dgm:cxn modelId="{4B4DCDB7-38C5-47C0-9A45-867B4C2C441A}" srcId="{731A111A-C3F8-42AD-9AC9-3C4AD2AD5BBC}" destId="{DF3FB25A-67D2-4BB4-9FE5-C20013D60DAD}" srcOrd="13" destOrd="0" parTransId="{BC67AEC0-F434-431E-B3BC-652B0C46ACF9}" sibTransId="{73BE7013-1009-4B8F-82F4-C84DF2C534F9}"/>
    <dgm:cxn modelId="{304C08BE-7F3A-48E4-BE8D-8539580A9111}" srcId="{731A111A-C3F8-42AD-9AC9-3C4AD2AD5BBC}" destId="{9F1F4F0E-12D6-4DDA-B136-2EE68FFE5B77}" srcOrd="15" destOrd="0" parTransId="{5600D26A-A10D-4140-A094-F9D7B49A8920}" sibTransId="{D0B02D21-AD90-4552-9726-088E417406F7}"/>
    <dgm:cxn modelId="{61FA5CC5-FBB5-6645-9DEA-89CFFE91EFBA}" type="presOf" srcId="{362BC0BE-A823-2744-B941-31E238FD6B20}" destId="{B696F945-8B79-DE47-93BE-66F81EC5224C}" srcOrd="0" destOrd="0" presId="urn:microsoft.com/office/officeart/2005/8/layout/default"/>
    <dgm:cxn modelId="{64185FCD-4E57-CA4D-BB12-7D7CF47C0B2D}" type="presOf" srcId="{473BBF68-534F-4AAA-B615-9997B7AB599C}" destId="{AA30EF8D-3EFE-EC4E-925F-8637E003D39C}" srcOrd="0" destOrd="0" presId="urn:microsoft.com/office/officeart/2005/8/layout/default"/>
    <dgm:cxn modelId="{F87483D3-B176-C34C-B272-55FE46BB020A}" type="presOf" srcId="{41BCC860-F696-44C0-8DA8-AA8A7C44C08F}" destId="{69DC046A-4168-EA40-96C7-D25B1E2494C6}" srcOrd="0" destOrd="0" presId="urn:microsoft.com/office/officeart/2005/8/layout/default"/>
    <dgm:cxn modelId="{53E6EDD3-2D39-4852-8813-62BE176035F0}" srcId="{731A111A-C3F8-42AD-9AC9-3C4AD2AD5BBC}" destId="{B3A22BCC-C340-4851-8EB5-3D7203970DD6}" srcOrd="3" destOrd="0" parTransId="{3DC47321-E37D-4FBD-A80A-588E5F635027}" sibTransId="{A36E9C60-9918-40ED-A752-10620B9FDD7D}"/>
    <dgm:cxn modelId="{1C42CED6-993B-46D0-937D-3AC82A22EAF7}" srcId="{731A111A-C3F8-42AD-9AC9-3C4AD2AD5BBC}" destId="{6D007671-F028-447B-893C-B22E92F61342}" srcOrd="9" destOrd="0" parTransId="{D7F8D95D-1C86-439E-AB37-BB5E0D1C46F4}" sibTransId="{BEF12E7A-B851-434D-8B60-2B87357C5801}"/>
    <dgm:cxn modelId="{D88721D7-C75F-414C-96DE-2C3DBC24D950}" srcId="{731A111A-C3F8-42AD-9AC9-3C4AD2AD5BBC}" destId="{C754D8B3-685E-4770-B02C-7DC058523AAD}" srcOrd="1" destOrd="0" parTransId="{A44FC532-C4DB-4FB6-B0BF-3735F1D1A89A}" sibTransId="{C71DFA88-B206-455A-9DD5-CB24123145F6}"/>
    <dgm:cxn modelId="{4E13A8D9-E0BA-E34E-B1EE-CBE1DBDB167F}" srcId="{731A111A-C3F8-42AD-9AC9-3C4AD2AD5BBC}" destId="{BAE1C3CE-EDFF-1A4A-9C52-CA414CBF2A38}" srcOrd="16" destOrd="0" parTransId="{4DA57BD3-B996-7E46-8CEC-6CD3D91982A8}" sibTransId="{5C15B3BD-73DE-1641-BFD1-9B8E305D69F3}"/>
    <dgm:cxn modelId="{3A8DA5EB-A047-E843-9829-F3090A963F25}" type="presOf" srcId="{13B2EF68-5557-4794-8CDC-ACCA775F2E23}" destId="{96152FEF-E935-914A-95C3-4BE847D762CE}" srcOrd="0" destOrd="0" presId="urn:microsoft.com/office/officeart/2005/8/layout/default"/>
    <dgm:cxn modelId="{B487B7F0-6CAA-A94B-96AE-4696732B77C5}" type="presOf" srcId="{47EF8C56-1A01-431D-83AC-1C0D2371420D}" destId="{A89A30F9-88AF-8D40-967B-5EBF3E8C153D}" srcOrd="0" destOrd="0" presId="urn:microsoft.com/office/officeart/2005/8/layout/default"/>
    <dgm:cxn modelId="{AC1C3FF9-7697-D84B-9ED1-D7D918B54206}" srcId="{731A111A-C3F8-42AD-9AC9-3C4AD2AD5BBC}" destId="{4C96EBDB-BE19-C548-BDB5-72ECD6F92266}" srcOrd="18" destOrd="0" parTransId="{36D32105-3135-4949-9704-1CEA984F81C6}" sibTransId="{A0EF6DCF-F7C7-2742-94FC-C5E347257E5C}"/>
    <dgm:cxn modelId="{65A03DFB-8008-B04A-A492-FDBC030B8758}" type="presOf" srcId="{C754D8B3-685E-4770-B02C-7DC058523AAD}" destId="{72B36A6B-25C6-E246-B844-F220204CA64D}" srcOrd="0" destOrd="0" presId="urn:microsoft.com/office/officeart/2005/8/layout/default"/>
    <dgm:cxn modelId="{BDE7FFFD-6EC5-4DEF-B50B-A9274998ED9A}" srcId="{731A111A-C3F8-42AD-9AC9-3C4AD2AD5BBC}" destId="{3BF9A435-9A3E-4DFD-8A45-6CB95C253BBA}" srcOrd="11" destOrd="0" parTransId="{F8819670-2462-49EB-806E-17B539EB6305}" sibTransId="{C5962599-0CE2-4CEA-A033-BA86F8CD5115}"/>
    <dgm:cxn modelId="{012226FE-41C8-F249-BAA4-5165B714B114}" srcId="{731A111A-C3F8-42AD-9AC9-3C4AD2AD5BBC}" destId="{362BC0BE-A823-2744-B941-31E238FD6B20}" srcOrd="10" destOrd="0" parTransId="{ED75B223-32F8-7849-BB41-4CA3BE9F5529}" sibTransId="{C9F5E9EA-626C-B947-899D-4328E8EDFB5E}"/>
    <dgm:cxn modelId="{EF9866DC-0878-3A44-A5C3-3CDFF54E9FCF}" type="presParOf" srcId="{82BA2A74-A9C1-664C-85F4-2F3DD55C4A3A}" destId="{A89A30F9-88AF-8D40-967B-5EBF3E8C153D}" srcOrd="0" destOrd="0" presId="urn:microsoft.com/office/officeart/2005/8/layout/default"/>
    <dgm:cxn modelId="{562F1EC1-1DD6-7044-A630-6B00ECA49ECF}" type="presParOf" srcId="{82BA2A74-A9C1-664C-85F4-2F3DD55C4A3A}" destId="{103F1DCA-EFE2-E54D-964F-EF78FA14E25F}" srcOrd="1" destOrd="0" presId="urn:microsoft.com/office/officeart/2005/8/layout/default"/>
    <dgm:cxn modelId="{76B2A192-F5F3-D743-8E3A-73CF5AB4268A}" type="presParOf" srcId="{82BA2A74-A9C1-664C-85F4-2F3DD55C4A3A}" destId="{72B36A6B-25C6-E246-B844-F220204CA64D}" srcOrd="2" destOrd="0" presId="urn:microsoft.com/office/officeart/2005/8/layout/default"/>
    <dgm:cxn modelId="{ADDF6974-890B-B146-91C8-56BF84BBF5A3}" type="presParOf" srcId="{82BA2A74-A9C1-664C-85F4-2F3DD55C4A3A}" destId="{A884B623-8D1E-3D47-B467-73277BF0E450}" srcOrd="3" destOrd="0" presId="urn:microsoft.com/office/officeart/2005/8/layout/default"/>
    <dgm:cxn modelId="{E1968A74-3B5D-584B-900B-963584BBAC09}" type="presParOf" srcId="{82BA2A74-A9C1-664C-85F4-2F3DD55C4A3A}" destId="{753A9F46-8345-7C49-9151-AC1A7202E29D}" srcOrd="4" destOrd="0" presId="urn:microsoft.com/office/officeart/2005/8/layout/default"/>
    <dgm:cxn modelId="{B549C77D-99A8-1E4B-99E3-66A39970BD57}" type="presParOf" srcId="{82BA2A74-A9C1-664C-85F4-2F3DD55C4A3A}" destId="{160899C7-D2E8-EB4D-814C-1633BADFBF2F}" srcOrd="5" destOrd="0" presId="urn:microsoft.com/office/officeart/2005/8/layout/default"/>
    <dgm:cxn modelId="{C16C3C08-0BFE-7746-A617-E7AC3F696B73}" type="presParOf" srcId="{82BA2A74-A9C1-664C-85F4-2F3DD55C4A3A}" destId="{EA3DE250-20FB-DB46-B18A-389E4A57DA3A}" srcOrd="6" destOrd="0" presId="urn:microsoft.com/office/officeart/2005/8/layout/default"/>
    <dgm:cxn modelId="{4226B7F4-2968-EC43-8EB0-F9F0867D50E1}" type="presParOf" srcId="{82BA2A74-A9C1-664C-85F4-2F3DD55C4A3A}" destId="{13D17DCC-B267-9C43-A344-9F07F24F4789}" srcOrd="7" destOrd="0" presId="urn:microsoft.com/office/officeart/2005/8/layout/default"/>
    <dgm:cxn modelId="{9EF6A794-D2E3-274B-B524-5773DDAD8F9B}" type="presParOf" srcId="{82BA2A74-A9C1-664C-85F4-2F3DD55C4A3A}" destId="{7E3F6F54-5BAD-8143-B59E-2E7E72CA09C9}" srcOrd="8" destOrd="0" presId="urn:microsoft.com/office/officeart/2005/8/layout/default"/>
    <dgm:cxn modelId="{2B4418E3-B2BA-A64F-B482-30023F489690}" type="presParOf" srcId="{82BA2A74-A9C1-664C-85F4-2F3DD55C4A3A}" destId="{0CC0FD6A-04BC-1242-94D5-F26B6378F724}" srcOrd="9" destOrd="0" presId="urn:microsoft.com/office/officeart/2005/8/layout/default"/>
    <dgm:cxn modelId="{050C0387-FCBA-7843-A295-21CCD16CA267}" type="presParOf" srcId="{82BA2A74-A9C1-664C-85F4-2F3DD55C4A3A}" destId="{4E4DF45D-C341-C249-A805-9337A0D52D3E}" srcOrd="10" destOrd="0" presId="urn:microsoft.com/office/officeart/2005/8/layout/default"/>
    <dgm:cxn modelId="{C7D81046-272C-BB45-84DC-DF766A5EB006}" type="presParOf" srcId="{82BA2A74-A9C1-664C-85F4-2F3DD55C4A3A}" destId="{08E6D19C-D21B-EF4F-9114-354016A5B01A}" srcOrd="11" destOrd="0" presId="urn:microsoft.com/office/officeart/2005/8/layout/default"/>
    <dgm:cxn modelId="{86EB4B22-2834-B54C-9B33-76B5F4645D8C}" type="presParOf" srcId="{82BA2A74-A9C1-664C-85F4-2F3DD55C4A3A}" destId="{0E849124-C0F3-1E41-B2B3-491ADAA8F5DC}" srcOrd="12" destOrd="0" presId="urn:microsoft.com/office/officeart/2005/8/layout/default"/>
    <dgm:cxn modelId="{42DFC188-85EF-0347-96EF-2641008527C2}" type="presParOf" srcId="{82BA2A74-A9C1-664C-85F4-2F3DD55C4A3A}" destId="{86CF3ED3-77AD-0D4A-A1ED-FC3019AFD529}" srcOrd="13" destOrd="0" presId="urn:microsoft.com/office/officeart/2005/8/layout/default"/>
    <dgm:cxn modelId="{BF5938F2-EFE3-2341-B6D1-B061647B31FE}" type="presParOf" srcId="{82BA2A74-A9C1-664C-85F4-2F3DD55C4A3A}" destId="{63017675-F11A-5F41-9776-622625DC5AAB}" srcOrd="14" destOrd="0" presId="urn:microsoft.com/office/officeart/2005/8/layout/default"/>
    <dgm:cxn modelId="{E4FA3F3B-637D-B34C-A552-640A7C8F9EAF}" type="presParOf" srcId="{82BA2A74-A9C1-664C-85F4-2F3DD55C4A3A}" destId="{29DCBA84-9173-9949-BB09-FDA91B4C1571}" srcOrd="15" destOrd="0" presId="urn:microsoft.com/office/officeart/2005/8/layout/default"/>
    <dgm:cxn modelId="{9727F299-6970-C74B-BB57-B0CBF904A58E}" type="presParOf" srcId="{82BA2A74-A9C1-664C-85F4-2F3DD55C4A3A}" destId="{82E49C58-22EB-2747-BFEB-5B0DF97D408D}" srcOrd="16" destOrd="0" presId="urn:microsoft.com/office/officeart/2005/8/layout/default"/>
    <dgm:cxn modelId="{F113C5DF-F1D3-F94F-B641-BDC85F486A51}" type="presParOf" srcId="{82BA2A74-A9C1-664C-85F4-2F3DD55C4A3A}" destId="{022C443A-7E91-9E40-B781-1DCE245CF207}" srcOrd="17" destOrd="0" presId="urn:microsoft.com/office/officeart/2005/8/layout/default"/>
    <dgm:cxn modelId="{672636B2-0E71-C54D-B51E-0E59B3CF17D9}" type="presParOf" srcId="{82BA2A74-A9C1-664C-85F4-2F3DD55C4A3A}" destId="{0E530974-2CD3-D44C-9A32-D0D82B06C3CF}" srcOrd="18" destOrd="0" presId="urn:microsoft.com/office/officeart/2005/8/layout/default"/>
    <dgm:cxn modelId="{81122E12-BDDF-394D-B387-B0FD9D3570C3}" type="presParOf" srcId="{82BA2A74-A9C1-664C-85F4-2F3DD55C4A3A}" destId="{AE3512F8-DD6C-6841-A632-5A2B82C0B64D}" srcOrd="19" destOrd="0" presId="urn:microsoft.com/office/officeart/2005/8/layout/default"/>
    <dgm:cxn modelId="{5240FE17-2EE2-074E-88D9-D42096A57770}" type="presParOf" srcId="{82BA2A74-A9C1-664C-85F4-2F3DD55C4A3A}" destId="{B696F945-8B79-DE47-93BE-66F81EC5224C}" srcOrd="20" destOrd="0" presId="urn:microsoft.com/office/officeart/2005/8/layout/default"/>
    <dgm:cxn modelId="{E6330EE3-DDF3-844C-8C39-453134E91889}" type="presParOf" srcId="{82BA2A74-A9C1-664C-85F4-2F3DD55C4A3A}" destId="{0D527908-7484-1E40-A8F8-F9543B3E82B8}" srcOrd="21" destOrd="0" presId="urn:microsoft.com/office/officeart/2005/8/layout/default"/>
    <dgm:cxn modelId="{999B06AF-DBDB-CD47-9489-E4D8F92C80DF}" type="presParOf" srcId="{82BA2A74-A9C1-664C-85F4-2F3DD55C4A3A}" destId="{DB3FB510-70F8-E049-8345-4D995CF78BEE}" srcOrd="22" destOrd="0" presId="urn:microsoft.com/office/officeart/2005/8/layout/default"/>
    <dgm:cxn modelId="{EC05D136-47AF-364D-9A8C-B6FEAD282052}" type="presParOf" srcId="{82BA2A74-A9C1-664C-85F4-2F3DD55C4A3A}" destId="{C8B8BF16-8BFD-1F4B-82F5-BD874DB209F9}" srcOrd="23" destOrd="0" presId="urn:microsoft.com/office/officeart/2005/8/layout/default"/>
    <dgm:cxn modelId="{7602A7C7-E852-6448-AE6C-3EF1B3E10EFC}" type="presParOf" srcId="{82BA2A74-A9C1-664C-85F4-2F3DD55C4A3A}" destId="{96152FEF-E935-914A-95C3-4BE847D762CE}" srcOrd="24" destOrd="0" presId="urn:microsoft.com/office/officeart/2005/8/layout/default"/>
    <dgm:cxn modelId="{27DBEA31-2A76-1848-9731-1217B29AD33A}" type="presParOf" srcId="{82BA2A74-A9C1-664C-85F4-2F3DD55C4A3A}" destId="{4ED76B77-B5DF-FC46-B60A-B4EB7CEB73A6}" srcOrd="25" destOrd="0" presId="urn:microsoft.com/office/officeart/2005/8/layout/default"/>
    <dgm:cxn modelId="{02C5FBE6-0513-554E-AA04-49EC41868E05}" type="presParOf" srcId="{82BA2A74-A9C1-664C-85F4-2F3DD55C4A3A}" destId="{419B8869-B57E-FD45-9904-6C5DA2A3EB39}" srcOrd="26" destOrd="0" presId="urn:microsoft.com/office/officeart/2005/8/layout/default"/>
    <dgm:cxn modelId="{2C2061D6-BABD-3A43-842A-85BDA93A9FD4}" type="presParOf" srcId="{82BA2A74-A9C1-664C-85F4-2F3DD55C4A3A}" destId="{CB5ED0F9-153F-0343-9FAF-0A95F3808AB3}" srcOrd="27" destOrd="0" presId="urn:microsoft.com/office/officeart/2005/8/layout/default"/>
    <dgm:cxn modelId="{019CEF12-56BC-F745-8C0D-CF308EBA9A31}" type="presParOf" srcId="{82BA2A74-A9C1-664C-85F4-2F3DD55C4A3A}" destId="{69DC046A-4168-EA40-96C7-D25B1E2494C6}" srcOrd="28" destOrd="0" presId="urn:microsoft.com/office/officeart/2005/8/layout/default"/>
    <dgm:cxn modelId="{951CE72F-ADAC-AF4F-B0A0-773F86D9B01A}" type="presParOf" srcId="{82BA2A74-A9C1-664C-85F4-2F3DD55C4A3A}" destId="{B8D4A1EB-80AC-224B-9803-52C84D650688}" srcOrd="29" destOrd="0" presId="urn:microsoft.com/office/officeart/2005/8/layout/default"/>
    <dgm:cxn modelId="{912A0651-08CC-C345-BEEC-BBD0417ED767}" type="presParOf" srcId="{82BA2A74-A9C1-664C-85F4-2F3DD55C4A3A}" destId="{5DDDADC7-4A7E-8B4B-8BE0-9D2E5FBC9F79}" srcOrd="30" destOrd="0" presId="urn:microsoft.com/office/officeart/2005/8/layout/default"/>
    <dgm:cxn modelId="{1C0840D4-9444-DE45-81BA-85CD830C2D84}" type="presParOf" srcId="{82BA2A74-A9C1-664C-85F4-2F3DD55C4A3A}" destId="{D2A5D871-D36E-AE42-BB00-B32BEF16AFCF}" srcOrd="31" destOrd="0" presId="urn:microsoft.com/office/officeart/2005/8/layout/default"/>
    <dgm:cxn modelId="{C9172A53-C840-DE4B-8F59-71F8FA936217}" type="presParOf" srcId="{82BA2A74-A9C1-664C-85F4-2F3DD55C4A3A}" destId="{1063AC75-C8C1-2143-A3C1-A64DA19302EE}" srcOrd="32" destOrd="0" presId="urn:microsoft.com/office/officeart/2005/8/layout/default"/>
    <dgm:cxn modelId="{4C0A9CC1-5901-F649-86C3-799B0D6E52FC}" type="presParOf" srcId="{82BA2A74-A9C1-664C-85F4-2F3DD55C4A3A}" destId="{036D1AA5-507B-C74E-9D9E-C473D7D41D45}" srcOrd="33" destOrd="0" presId="urn:microsoft.com/office/officeart/2005/8/layout/default"/>
    <dgm:cxn modelId="{13ABF4C0-DC10-B54D-A11D-55B1867A6376}" type="presParOf" srcId="{82BA2A74-A9C1-664C-85F4-2F3DD55C4A3A}" destId="{AA30EF8D-3EFE-EC4E-925F-8637E003D39C}" srcOrd="34" destOrd="0" presId="urn:microsoft.com/office/officeart/2005/8/layout/default"/>
    <dgm:cxn modelId="{FB2D5126-5450-4644-BCF8-764C380DE466}" type="presParOf" srcId="{82BA2A74-A9C1-664C-85F4-2F3DD55C4A3A}" destId="{A419529F-F780-464B-AEEB-DE1457F17DB5}" srcOrd="35" destOrd="0" presId="urn:microsoft.com/office/officeart/2005/8/layout/default"/>
    <dgm:cxn modelId="{54282960-0EAA-8640-BE0E-13A89EBD7C38}" type="presParOf" srcId="{82BA2A74-A9C1-664C-85F4-2F3DD55C4A3A}" destId="{D982640E-F118-E24F-85C3-89C2CC516A04}" srcOrd="36" destOrd="0" presId="urn:microsoft.com/office/officeart/2005/8/layout/default"/>
    <dgm:cxn modelId="{815A84E1-3703-F643-AAD1-67286A70925D}" type="presParOf" srcId="{82BA2A74-A9C1-664C-85F4-2F3DD55C4A3A}" destId="{DECE17C2-56E2-7344-9396-B031239E4577}" srcOrd="37" destOrd="0" presId="urn:microsoft.com/office/officeart/2005/8/layout/default"/>
    <dgm:cxn modelId="{62479296-C528-FB40-9C30-07491241987D}" type="presParOf" srcId="{82BA2A74-A9C1-664C-85F4-2F3DD55C4A3A}" destId="{37682544-BE5E-8044-AE11-B349810F4EA6}" srcOrd="3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3770A-F6A1-43F8-83D1-FC713BB30DB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2BD7B-2C8D-4EF3-83CE-D515E57FD4E5}">
      <dgm:prSet/>
      <dgm:spPr/>
      <dgm:t>
        <a:bodyPr/>
        <a:lstStyle/>
        <a:p>
          <a:r>
            <a:rPr lang="en-US" dirty="0"/>
            <a:t>Hosts </a:t>
          </a:r>
          <a:r>
            <a:rPr lang="en-US" i="1" dirty="0"/>
            <a:t>vs</a:t>
          </a:r>
          <a:r>
            <a:rPr lang="en-US" dirty="0"/>
            <a:t> vectors</a:t>
          </a:r>
        </a:p>
      </dgm:t>
    </dgm:pt>
    <dgm:pt modelId="{39A8ED6B-BA8F-415E-9196-58B53E5EC5C0}" type="parTrans" cxnId="{FCBE8D59-4630-48DC-B599-4FDC0773DFBE}">
      <dgm:prSet/>
      <dgm:spPr/>
      <dgm:t>
        <a:bodyPr/>
        <a:lstStyle/>
        <a:p>
          <a:endParaRPr lang="en-US"/>
        </a:p>
      </dgm:t>
    </dgm:pt>
    <dgm:pt modelId="{3CCF37D7-39F0-45DB-A503-25A0CABABDB5}" type="sibTrans" cxnId="{FCBE8D59-4630-48DC-B599-4FDC0773DFBE}">
      <dgm:prSet/>
      <dgm:spPr/>
      <dgm:t>
        <a:bodyPr/>
        <a:lstStyle/>
        <a:p>
          <a:endParaRPr lang="en-US"/>
        </a:p>
      </dgm:t>
    </dgm:pt>
    <dgm:pt modelId="{CE40BCCC-4575-4B81-8BAC-27C3D25EE961}">
      <dgm:prSet/>
      <dgm:spPr/>
      <dgm:t>
        <a:bodyPr/>
        <a:lstStyle/>
        <a:p>
          <a:r>
            <a:rPr lang="en-US" dirty="0"/>
            <a:t>Visual inspections </a:t>
          </a:r>
          <a:r>
            <a:rPr lang="en-US" i="1" dirty="0"/>
            <a:t>vs</a:t>
          </a:r>
          <a:r>
            <a:rPr lang="en-US" dirty="0"/>
            <a:t> asymptomatic sampling</a:t>
          </a:r>
        </a:p>
      </dgm:t>
    </dgm:pt>
    <dgm:pt modelId="{1499D4A0-DDC5-4BB4-8073-5141C1651D56}" type="parTrans" cxnId="{03F87685-F2B7-4AED-82C8-F4B64FBC57E5}">
      <dgm:prSet/>
      <dgm:spPr/>
      <dgm:t>
        <a:bodyPr/>
        <a:lstStyle/>
        <a:p>
          <a:endParaRPr lang="en-US"/>
        </a:p>
      </dgm:t>
    </dgm:pt>
    <dgm:pt modelId="{5F43CBAF-309C-42E7-803D-20BACA289962}" type="sibTrans" cxnId="{03F87685-F2B7-4AED-82C8-F4B64FBC57E5}">
      <dgm:prSet/>
      <dgm:spPr/>
      <dgm:t>
        <a:bodyPr/>
        <a:lstStyle/>
        <a:p>
          <a:endParaRPr lang="en-US"/>
        </a:p>
      </dgm:t>
    </dgm:pt>
    <dgm:pt modelId="{410DCE7C-1CC0-4792-BD41-1E5A60DCA226}">
      <dgm:prSet/>
      <dgm:spPr/>
      <dgm:t>
        <a:bodyPr/>
        <a:lstStyle/>
        <a:p>
          <a:r>
            <a:rPr lang="en-US" dirty="0"/>
            <a:t>Harnessing citizen science</a:t>
          </a:r>
        </a:p>
      </dgm:t>
    </dgm:pt>
    <dgm:pt modelId="{FD873095-8BF5-48C1-8BFE-C04AD4416277}" type="parTrans" cxnId="{F6D6339E-89B3-404C-AABE-3F4FEB337C36}">
      <dgm:prSet/>
      <dgm:spPr/>
      <dgm:t>
        <a:bodyPr/>
        <a:lstStyle/>
        <a:p>
          <a:endParaRPr lang="en-US"/>
        </a:p>
      </dgm:t>
    </dgm:pt>
    <dgm:pt modelId="{10D83213-A429-4B1E-AD5D-F78FF78EDBFA}" type="sibTrans" cxnId="{F6D6339E-89B3-404C-AABE-3F4FEB337C36}">
      <dgm:prSet/>
      <dgm:spPr/>
      <dgm:t>
        <a:bodyPr/>
        <a:lstStyle/>
        <a:p>
          <a:endParaRPr lang="en-US"/>
        </a:p>
      </dgm:t>
    </dgm:pt>
    <dgm:pt modelId="{0599E887-714A-4B61-9711-7EF2CA5DAF60}">
      <dgm:prSet/>
      <dgm:spPr/>
      <dgm:t>
        <a:bodyPr/>
        <a:lstStyle/>
        <a:p>
          <a:endParaRPr lang="en-US" dirty="0"/>
        </a:p>
      </dgm:t>
    </dgm:pt>
    <dgm:pt modelId="{219015DC-FED5-4CF1-9B57-E20B79FD02BA}" type="parTrans" cxnId="{073A6FA8-8B75-4451-A77D-4B40480D957C}">
      <dgm:prSet/>
      <dgm:spPr/>
      <dgm:t>
        <a:bodyPr/>
        <a:lstStyle/>
        <a:p>
          <a:endParaRPr lang="en-US"/>
        </a:p>
      </dgm:t>
    </dgm:pt>
    <dgm:pt modelId="{12E194A0-974F-4DD3-97FB-68AAF4C6BE52}" type="sibTrans" cxnId="{073A6FA8-8B75-4451-A77D-4B40480D957C}">
      <dgm:prSet/>
      <dgm:spPr/>
      <dgm:t>
        <a:bodyPr/>
        <a:lstStyle/>
        <a:p>
          <a:endParaRPr lang="en-US"/>
        </a:p>
      </dgm:t>
    </dgm:pt>
    <dgm:pt modelId="{20548169-6CD0-4075-B0B9-63650DB2BFE8}">
      <dgm:prSet/>
      <dgm:spPr/>
      <dgm:t>
        <a:bodyPr/>
        <a:lstStyle/>
        <a:p>
          <a:r>
            <a:rPr lang="en-US" dirty="0"/>
            <a:t>Spatially </a:t>
          </a:r>
          <a:r>
            <a:rPr lang="en-US" dirty="0" err="1"/>
            <a:t>optimised</a:t>
          </a:r>
          <a:r>
            <a:rPr lang="en-US" dirty="0"/>
            <a:t> surveillance </a:t>
          </a:r>
        </a:p>
      </dgm:t>
    </dgm:pt>
    <dgm:pt modelId="{D7043A6B-5EA0-4B35-8FC0-F7EC79306F72}" type="parTrans" cxnId="{F5606745-31E0-463E-90EB-78085B578743}">
      <dgm:prSet/>
      <dgm:spPr/>
      <dgm:t>
        <a:bodyPr/>
        <a:lstStyle/>
        <a:p>
          <a:endParaRPr lang="en-US"/>
        </a:p>
      </dgm:t>
    </dgm:pt>
    <dgm:pt modelId="{FDDAB419-377A-48BC-8030-A5EB50DEDF75}" type="sibTrans" cxnId="{F5606745-31E0-463E-90EB-78085B578743}">
      <dgm:prSet/>
      <dgm:spPr/>
      <dgm:t>
        <a:bodyPr/>
        <a:lstStyle/>
        <a:p>
          <a:endParaRPr lang="en-US"/>
        </a:p>
      </dgm:t>
    </dgm:pt>
    <dgm:pt modelId="{74894E7D-9331-4406-B828-BE165BC3C58E}">
      <dgm:prSet/>
      <dgm:spPr/>
      <dgm:t>
        <a:bodyPr/>
        <a:lstStyle/>
        <a:p>
          <a:r>
            <a:rPr lang="en-US" dirty="0"/>
            <a:t>Surveillance under access constraints</a:t>
          </a:r>
        </a:p>
      </dgm:t>
    </dgm:pt>
    <dgm:pt modelId="{3421BA4E-DB3E-4E51-8742-A88DC5CFB2D0}" type="parTrans" cxnId="{297958F4-3218-4E3F-A6A5-C823BE03B98E}">
      <dgm:prSet/>
      <dgm:spPr/>
      <dgm:t>
        <a:bodyPr/>
        <a:lstStyle/>
        <a:p>
          <a:endParaRPr lang="en-US"/>
        </a:p>
      </dgm:t>
    </dgm:pt>
    <dgm:pt modelId="{63C7899E-7B93-438D-B161-BDF0AD0AE427}" type="sibTrans" cxnId="{297958F4-3218-4E3F-A6A5-C823BE03B98E}">
      <dgm:prSet/>
      <dgm:spPr/>
      <dgm:t>
        <a:bodyPr/>
        <a:lstStyle/>
        <a:p>
          <a:endParaRPr lang="en-US"/>
        </a:p>
      </dgm:t>
    </dgm:pt>
    <dgm:pt modelId="{EA66A6C8-18F3-E74C-A8FE-A139C980CC2E}">
      <dgm:prSet/>
      <dgm:spPr/>
      <dgm:t>
        <a:bodyPr/>
        <a:lstStyle/>
        <a:p>
          <a:r>
            <a:rPr lang="en-GB" dirty="0"/>
            <a:t>Trade vs the environment</a:t>
          </a:r>
        </a:p>
      </dgm:t>
    </dgm:pt>
    <dgm:pt modelId="{59C9C449-8516-D14E-A87C-195AB82FAE63}" type="parTrans" cxnId="{CE9989B8-8C3E-6D4D-B8E7-6FB9FCC68A41}">
      <dgm:prSet/>
      <dgm:spPr/>
      <dgm:t>
        <a:bodyPr/>
        <a:lstStyle/>
        <a:p>
          <a:endParaRPr lang="en-GB"/>
        </a:p>
      </dgm:t>
    </dgm:pt>
    <dgm:pt modelId="{AB796DD9-3EC6-EF49-BCB5-BFD704F6EE82}" type="sibTrans" cxnId="{CE9989B8-8C3E-6D4D-B8E7-6FB9FCC68A41}">
      <dgm:prSet/>
      <dgm:spPr/>
      <dgm:t>
        <a:bodyPr/>
        <a:lstStyle/>
        <a:p>
          <a:endParaRPr lang="en-GB"/>
        </a:p>
      </dgm:t>
    </dgm:pt>
    <dgm:pt modelId="{4A8E7F93-328B-0840-B0FE-7A37B5C4E48F}" type="pres">
      <dgm:prSet presAssocID="{2343770A-F6A1-43F8-83D1-FC713BB30DBD}" presName="vert0" presStyleCnt="0">
        <dgm:presLayoutVars>
          <dgm:dir/>
          <dgm:animOne val="branch"/>
          <dgm:animLvl val="lvl"/>
        </dgm:presLayoutVars>
      </dgm:prSet>
      <dgm:spPr/>
    </dgm:pt>
    <dgm:pt modelId="{EC6995F8-235C-2B46-BE00-7B53BBE81A70}" type="pres">
      <dgm:prSet presAssocID="{20548169-6CD0-4075-B0B9-63650DB2BFE8}" presName="thickLine" presStyleLbl="alignNode1" presStyleIdx="0" presStyleCnt="7"/>
      <dgm:spPr/>
    </dgm:pt>
    <dgm:pt modelId="{933C6F4D-794F-FE4D-8250-5AF721763DA7}" type="pres">
      <dgm:prSet presAssocID="{20548169-6CD0-4075-B0B9-63650DB2BFE8}" presName="horz1" presStyleCnt="0"/>
      <dgm:spPr/>
    </dgm:pt>
    <dgm:pt modelId="{57069CAD-76C2-9A46-B9AF-92ED0D39C48B}" type="pres">
      <dgm:prSet presAssocID="{20548169-6CD0-4075-B0B9-63650DB2BFE8}" presName="tx1" presStyleLbl="revTx" presStyleIdx="0" presStyleCnt="7"/>
      <dgm:spPr/>
    </dgm:pt>
    <dgm:pt modelId="{452BD85E-D24E-714E-A3BB-B23B67E4B3D8}" type="pres">
      <dgm:prSet presAssocID="{20548169-6CD0-4075-B0B9-63650DB2BFE8}" presName="vert1" presStyleCnt="0"/>
      <dgm:spPr/>
    </dgm:pt>
    <dgm:pt modelId="{1AC2992B-993F-9145-8BC8-24406F921029}" type="pres">
      <dgm:prSet presAssocID="{74894E7D-9331-4406-B828-BE165BC3C58E}" presName="thickLine" presStyleLbl="alignNode1" presStyleIdx="1" presStyleCnt="7"/>
      <dgm:spPr/>
    </dgm:pt>
    <dgm:pt modelId="{C9C942A9-4774-7542-A1BB-D4ED1BF95EA3}" type="pres">
      <dgm:prSet presAssocID="{74894E7D-9331-4406-B828-BE165BC3C58E}" presName="horz1" presStyleCnt="0"/>
      <dgm:spPr/>
    </dgm:pt>
    <dgm:pt modelId="{6C63414B-F3B1-2A4D-BEB4-92890AFAF107}" type="pres">
      <dgm:prSet presAssocID="{74894E7D-9331-4406-B828-BE165BC3C58E}" presName="tx1" presStyleLbl="revTx" presStyleIdx="1" presStyleCnt="7"/>
      <dgm:spPr/>
    </dgm:pt>
    <dgm:pt modelId="{20611F25-9B39-AD48-A643-88BD6F2C94B9}" type="pres">
      <dgm:prSet presAssocID="{74894E7D-9331-4406-B828-BE165BC3C58E}" presName="vert1" presStyleCnt="0"/>
      <dgm:spPr/>
    </dgm:pt>
    <dgm:pt modelId="{D0BB0C6D-9C6E-9A40-8772-C83F7EDF39DD}" type="pres">
      <dgm:prSet presAssocID="{EA66A6C8-18F3-E74C-A8FE-A139C980CC2E}" presName="thickLine" presStyleLbl="alignNode1" presStyleIdx="2" presStyleCnt="7"/>
      <dgm:spPr/>
    </dgm:pt>
    <dgm:pt modelId="{904B4825-9820-6E44-AA8B-C572664382B6}" type="pres">
      <dgm:prSet presAssocID="{EA66A6C8-18F3-E74C-A8FE-A139C980CC2E}" presName="horz1" presStyleCnt="0"/>
      <dgm:spPr/>
    </dgm:pt>
    <dgm:pt modelId="{AC423D5F-B941-CD4F-AE6F-05ED532786D7}" type="pres">
      <dgm:prSet presAssocID="{EA66A6C8-18F3-E74C-A8FE-A139C980CC2E}" presName="tx1" presStyleLbl="revTx" presStyleIdx="2" presStyleCnt="7"/>
      <dgm:spPr/>
    </dgm:pt>
    <dgm:pt modelId="{42B41DF4-B021-AB41-86D6-41C0BDE31841}" type="pres">
      <dgm:prSet presAssocID="{EA66A6C8-18F3-E74C-A8FE-A139C980CC2E}" presName="vert1" presStyleCnt="0"/>
      <dgm:spPr/>
    </dgm:pt>
    <dgm:pt modelId="{E8D98F2A-1670-A147-9D18-D80F08162C75}" type="pres">
      <dgm:prSet presAssocID="{CE40BCCC-4575-4B81-8BAC-27C3D25EE961}" presName="thickLine" presStyleLbl="alignNode1" presStyleIdx="3" presStyleCnt="7"/>
      <dgm:spPr/>
    </dgm:pt>
    <dgm:pt modelId="{E19E14F5-3D77-8549-B8C4-EA0396A1D61B}" type="pres">
      <dgm:prSet presAssocID="{CE40BCCC-4575-4B81-8BAC-27C3D25EE961}" presName="horz1" presStyleCnt="0"/>
      <dgm:spPr/>
    </dgm:pt>
    <dgm:pt modelId="{7C77C636-2FC0-9748-8AB0-46300DA30745}" type="pres">
      <dgm:prSet presAssocID="{CE40BCCC-4575-4B81-8BAC-27C3D25EE961}" presName="tx1" presStyleLbl="revTx" presStyleIdx="3" presStyleCnt="7"/>
      <dgm:spPr/>
    </dgm:pt>
    <dgm:pt modelId="{D4D61821-7581-1142-A379-783A027C6647}" type="pres">
      <dgm:prSet presAssocID="{CE40BCCC-4575-4B81-8BAC-27C3D25EE961}" presName="vert1" presStyleCnt="0"/>
      <dgm:spPr/>
    </dgm:pt>
    <dgm:pt modelId="{ED60AF63-89CF-E743-A4DF-714C5035026D}" type="pres">
      <dgm:prSet presAssocID="{9202BD7B-2C8D-4EF3-83CE-D515E57FD4E5}" presName="thickLine" presStyleLbl="alignNode1" presStyleIdx="4" presStyleCnt="7"/>
      <dgm:spPr/>
    </dgm:pt>
    <dgm:pt modelId="{A043A63C-0431-A94C-A4C7-324F1A314E02}" type="pres">
      <dgm:prSet presAssocID="{9202BD7B-2C8D-4EF3-83CE-D515E57FD4E5}" presName="horz1" presStyleCnt="0"/>
      <dgm:spPr/>
    </dgm:pt>
    <dgm:pt modelId="{CB461717-65BF-1946-ADB0-1DE198138C77}" type="pres">
      <dgm:prSet presAssocID="{9202BD7B-2C8D-4EF3-83CE-D515E57FD4E5}" presName="tx1" presStyleLbl="revTx" presStyleIdx="4" presStyleCnt="7"/>
      <dgm:spPr/>
    </dgm:pt>
    <dgm:pt modelId="{CD977026-620B-F74B-B84B-FEE7FBB15BE5}" type="pres">
      <dgm:prSet presAssocID="{9202BD7B-2C8D-4EF3-83CE-D515E57FD4E5}" presName="vert1" presStyleCnt="0"/>
      <dgm:spPr/>
    </dgm:pt>
    <dgm:pt modelId="{5648D5AC-EE57-DA43-8053-34040F8999BA}" type="pres">
      <dgm:prSet presAssocID="{410DCE7C-1CC0-4792-BD41-1E5A60DCA226}" presName="thickLine" presStyleLbl="alignNode1" presStyleIdx="5" presStyleCnt="7"/>
      <dgm:spPr/>
    </dgm:pt>
    <dgm:pt modelId="{9426F2A4-5661-E44F-8BE8-24AEC2BA368E}" type="pres">
      <dgm:prSet presAssocID="{410DCE7C-1CC0-4792-BD41-1E5A60DCA226}" presName="horz1" presStyleCnt="0"/>
      <dgm:spPr/>
    </dgm:pt>
    <dgm:pt modelId="{FA8714FF-8F94-864E-AC07-8900A7BF9AC0}" type="pres">
      <dgm:prSet presAssocID="{410DCE7C-1CC0-4792-BD41-1E5A60DCA226}" presName="tx1" presStyleLbl="revTx" presStyleIdx="5" presStyleCnt="7"/>
      <dgm:spPr/>
    </dgm:pt>
    <dgm:pt modelId="{88BCC684-99A2-A14E-A11B-7F5370F2814F}" type="pres">
      <dgm:prSet presAssocID="{410DCE7C-1CC0-4792-BD41-1E5A60DCA226}" presName="vert1" presStyleCnt="0"/>
      <dgm:spPr/>
    </dgm:pt>
    <dgm:pt modelId="{2F379EA2-9101-B741-9C79-EE47447112F2}" type="pres">
      <dgm:prSet presAssocID="{0599E887-714A-4B61-9711-7EF2CA5DAF60}" presName="thickLine" presStyleLbl="alignNode1" presStyleIdx="6" presStyleCnt="7"/>
      <dgm:spPr/>
    </dgm:pt>
    <dgm:pt modelId="{831958B2-5541-3F42-9B4D-27B91EDA61F4}" type="pres">
      <dgm:prSet presAssocID="{0599E887-714A-4B61-9711-7EF2CA5DAF60}" presName="horz1" presStyleCnt="0"/>
      <dgm:spPr/>
    </dgm:pt>
    <dgm:pt modelId="{4C1947E2-6009-AD47-B083-D672DEFF055C}" type="pres">
      <dgm:prSet presAssocID="{0599E887-714A-4B61-9711-7EF2CA5DAF60}" presName="tx1" presStyleLbl="revTx" presStyleIdx="6" presStyleCnt="7"/>
      <dgm:spPr/>
    </dgm:pt>
    <dgm:pt modelId="{45200DB9-DA6F-7D49-9A5B-C52319F4BD5B}" type="pres">
      <dgm:prSet presAssocID="{0599E887-714A-4B61-9711-7EF2CA5DAF60}" presName="vert1" presStyleCnt="0"/>
      <dgm:spPr/>
    </dgm:pt>
  </dgm:ptLst>
  <dgm:cxnLst>
    <dgm:cxn modelId="{B4833F01-F9E9-CE41-ABAC-5B5756C1A47D}" type="presOf" srcId="{EA66A6C8-18F3-E74C-A8FE-A139C980CC2E}" destId="{AC423D5F-B941-CD4F-AE6F-05ED532786D7}" srcOrd="0" destOrd="0" presId="urn:microsoft.com/office/officeart/2008/layout/LinedList"/>
    <dgm:cxn modelId="{3FAE570C-1D7D-FD4B-9C57-3E49CEDA7B2E}" type="presOf" srcId="{410DCE7C-1CC0-4792-BD41-1E5A60DCA226}" destId="{FA8714FF-8F94-864E-AC07-8900A7BF9AC0}" srcOrd="0" destOrd="0" presId="urn:microsoft.com/office/officeart/2008/layout/LinedList"/>
    <dgm:cxn modelId="{F5606745-31E0-463E-90EB-78085B578743}" srcId="{2343770A-F6A1-43F8-83D1-FC713BB30DBD}" destId="{20548169-6CD0-4075-B0B9-63650DB2BFE8}" srcOrd="0" destOrd="0" parTransId="{D7043A6B-5EA0-4B35-8FC0-F7EC79306F72}" sibTransId="{FDDAB419-377A-48BC-8030-A5EB50DEDF75}"/>
    <dgm:cxn modelId="{FCBE8D59-4630-48DC-B599-4FDC0773DFBE}" srcId="{2343770A-F6A1-43F8-83D1-FC713BB30DBD}" destId="{9202BD7B-2C8D-4EF3-83CE-D515E57FD4E5}" srcOrd="4" destOrd="0" parTransId="{39A8ED6B-BA8F-415E-9196-58B53E5EC5C0}" sibTransId="{3CCF37D7-39F0-45DB-A503-25A0CABABDB5}"/>
    <dgm:cxn modelId="{9ED54263-2091-CB44-B49B-B6312EF879D3}" type="presOf" srcId="{9202BD7B-2C8D-4EF3-83CE-D515E57FD4E5}" destId="{CB461717-65BF-1946-ADB0-1DE198138C77}" srcOrd="0" destOrd="0" presId="urn:microsoft.com/office/officeart/2008/layout/LinedList"/>
    <dgm:cxn modelId="{F310FF66-5122-CE47-8927-A8AD79112FC3}" type="presOf" srcId="{0599E887-714A-4B61-9711-7EF2CA5DAF60}" destId="{4C1947E2-6009-AD47-B083-D672DEFF055C}" srcOrd="0" destOrd="0" presId="urn:microsoft.com/office/officeart/2008/layout/LinedList"/>
    <dgm:cxn modelId="{C938A66B-CC8F-374D-92B9-387E1253118D}" type="presOf" srcId="{20548169-6CD0-4075-B0B9-63650DB2BFE8}" destId="{57069CAD-76C2-9A46-B9AF-92ED0D39C48B}" srcOrd="0" destOrd="0" presId="urn:microsoft.com/office/officeart/2008/layout/LinedList"/>
    <dgm:cxn modelId="{03F87685-F2B7-4AED-82C8-F4B64FBC57E5}" srcId="{2343770A-F6A1-43F8-83D1-FC713BB30DBD}" destId="{CE40BCCC-4575-4B81-8BAC-27C3D25EE961}" srcOrd="3" destOrd="0" parTransId="{1499D4A0-DDC5-4BB4-8073-5141C1651D56}" sibTransId="{5F43CBAF-309C-42E7-803D-20BACA289962}"/>
    <dgm:cxn modelId="{5B082D92-16CE-3146-8DBE-B70D8796D2AF}" type="presOf" srcId="{CE40BCCC-4575-4B81-8BAC-27C3D25EE961}" destId="{7C77C636-2FC0-9748-8AB0-46300DA30745}" srcOrd="0" destOrd="0" presId="urn:microsoft.com/office/officeart/2008/layout/LinedList"/>
    <dgm:cxn modelId="{21066393-951C-BD46-939A-B7EC1D315D17}" type="presOf" srcId="{2343770A-F6A1-43F8-83D1-FC713BB30DBD}" destId="{4A8E7F93-328B-0840-B0FE-7A37B5C4E48F}" srcOrd="0" destOrd="0" presId="urn:microsoft.com/office/officeart/2008/layout/LinedList"/>
    <dgm:cxn modelId="{F6D6339E-89B3-404C-AABE-3F4FEB337C36}" srcId="{2343770A-F6A1-43F8-83D1-FC713BB30DBD}" destId="{410DCE7C-1CC0-4792-BD41-1E5A60DCA226}" srcOrd="5" destOrd="0" parTransId="{FD873095-8BF5-48C1-8BFE-C04AD4416277}" sibTransId="{10D83213-A429-4B1E-AD5D-F78FF78EDBFA}"/>
    <dgm:cxn modelId="{073A6FA8-8B75-4451-A77D-4B40480D957C}" srcId="{2343770A-F6A1-43F8-83D1-FC713BB30DBD}" destId="{0599E887-714A-4B61-9711-7EF2CA5DAF60}" srcOrd="6" destOrd="0" parTransId="{219015DC-FED5-4CF1-9B57-E20B79FD02BA}" sibTransId="{12E194A0-974F-4DD3-97FB-68AAF4C6BE52}"/>
    <dgm:cxn modelId="{CE9989B8-8C3E-6D4D-B8E7-6FB9FCC68A41}" srcId="{2343770A-F6A1-43F8-83D1-FC713BB30DBD}" destId="{EA66A6C8-18F3-E74C-A8FE-A139C980CC2E}" srcOrd="2" destOrd="0" parTransId="{59C9C449-8516-D14E-A87C-195AB82FAE63}" sibTransId="{AB796DD9-3EC6-EF49-BCB5-BFD704F6EE82}"/>
    <dgm:cxn modelId="{AF3EBDEA-1C29-5E40-905C-B132F0ACA7AB}" type="presOf" srcId="{74894E7D-9331-4406-B828-BE165BC3C58E}" destId="{6C63414B-F3B1-2A4D-BEB4-92890AFAF107}" srcOrd="0" destOrd="0" presId="urn:microsoft.com/office/officeart/2008/layout/LinedList"/>
    <dgm:cxn modelId="{297958F4-3218-4E3F-A6A5-C823BE03B98E}" srcId="{2343770A-F6A1-43F8-83D1-FC713BB30DBD}" destId="{74894E7D-9331-4406-B828-BE165BC3C58E}" srcOrd="1" destOrd="0" parTransId="{3421BA4E-DB3E-4E51-8742-A88DC5CFB2D0}" sibTransId="{63C7899E-7B93-438D-B161-BDF0AD0AE427}"/>
    <dgm:cxn modelId="{3DCC881D-990E-FB4A-84DF-90B68BCE7EA7}" type="presParOf" srcId="{4A8E7F93-328B-0840-B0FE-7A37B5C4E48F}" destId="{EC6995F8-235C-2B46-BE00-7B53BBE81A70}" srcOrd="0" destOrd="0" presId="urn:microsoft.com/office/officeart/2008/layout/LinedList"/>
    <dgm:cxn modelId="{8E52C783-4A34-1442-B03F-EF88BB144202}" type="presParOf" srcId="{4A8E7F93-328B-0840-B0FE-7A37B5C4E48F}" destId="{933C6F4D-794F-FE4D-8250-5AF721763DA7}" srcOrd="1" destOrd="0" presId="urn:microsoft.com/office/officeart/2008/layout/LinedList"/>
    <dgm:cxn modelId="{CBF2A609-0328-294F-A68C-1DF053AAB3DA}" type="presParOf" srcId="{933C6F4D-794F-FE4D-8250-5AF721763DA7}" destId="{57069CAD-76C2-9A46-B9AF-92ED0D39C48B}" srcOrd="0" destOrd="0" presId="urn:microsoft.com/office/officeart/2008/layout/LinedList"/>
    <dgm:cxn modelId="{3826E6A8-B633-754B-9904-0C4F9957C437}" type="presParOf" srcId="{933C6F4D-794F-FE4D-8250-5AF721763DA7}" destId="{452BD85E-D24E-714E-A3BB-B23B67E4B3D8}" srcOrd="1" destOrd="0" presId="urn:microsoft.com/office/officeart/2008/layout/LinedList"/>
    <dgm:cxn modelId="{4F5C36AC-1F91-D449-9C9C-427FDB24BAF4}" type="presParOf" srcId="{4A8E7F93-328B-0840-B0FE-7A37B5C4E48F}" destId="{1AC2992B-993F-9145-8BC8-24406F921029}" srcOrd="2" destOrd="0" presId="urn:microsoft.com/office/officeart/2008/layout/LinedList"/>
    <dgm:cxn modelId="{8AEB212B-6381-7E4B-8929-C700145F1F1C}" type="presParOf" srcId="{4A8E7F93-328B-0840-B0FE-7A37B5C4E48F}" destId="{C9C942A9-4774-7542-A1BB-D4ED1BF95EA3}" srcOrd="3" destOrd="0" presId="urn:microsoft.com/office/officeart/2008/layout/LinedList"/>
    <dgm:cxn modelId="{79077964-842C-1049-BF5E-D331B44C4028}" type="presParOf" srcId="{C9C942A9-4774-7542-A1BB-D4ED1BF95EA3}" destId="{6C63414B-F3B1-2A4D-BEB4-92890AFAF107}" srcOrd="0" destOrd="0" presId="urn:microsoft.com/office/officeart/2008/layout/LinedList"/>
    <dgm:cxn modelId="{CC21ECD8-CE02-3249-9405-8DECF6BEAA02}" type="presParOf" srcId="{C9C942A9-4774-7542-A1BB-D4ED1BF95EA3}" destId="{20611F25-9B39-AD48-A643-88BD6F2C94B9}" srcOrd="1" destOrd="0" presId="urn:microsoft.com/office/officeart/2008/layout/LinedList"/>
    <dgm:cxn modelId="{814EA969-EF12-B545-BAF7-7B7C0D825099}" type="presParOf" srcId="{4A8E7F93-328B-0840-B0FE-7A37B5C4E48F}" destId="{D0BB0C6D-9C6E-9A40-8772-C83F7EDF39DD}" srcOrd="4" destOrd="0" presId="urn:microsoft.com/office/officeart/2008/layout/LinedList"/>
    <dgm:cxn modelId="{7903A281-F0BC-0649-8337-E4CEBEE46237}" type="presParOf" srcId="{4A8E7F93-328B-0840-B0FE-7A37B5C4E48F}" destId="{904B4825-9820-6E44-AA8B-C572664382B6}" srcOrd="5" destOrd="0" presId="urn:microsoft.com/office/officeart/2008/layout/LinedList"/>
    <dgm:cxn modelId="{6D092CAB-E361-2845-988F-0D1D937DA004}" type="presParOf" srcId="{904B4825-9820-6E44-AA8B-C572664382B6}" destId="{AC423D5F-B941-CD4F-AE6F-05ED532786D7}" srcOrd="0" destOrd="0" presId="urn:microsoft.com/office/officeart/2008/layout/LinedList"/>
    <dgm:cxn modelId="{396281DC-D545-7947-B7F5-BB72264116E2}" type="presParOf" srcId="{904B4825-9820-6E44-AA8B-C572664382B6}" destId="{42B41DF4-B021-AB41-86D6-41C0BDE31841}" srcOrd="1" destOrd="0" presId="urn:microsoft.com/office/officeart/2008/layout/LinedList"/>
    <dgm:cxn modelId="{C00A0488-9EBF-4945-AA0B-22AB3A82434C}" type="presParOf" srcId="{4A8E7F93-328B-0840-B0FE-7A37B5C4E48F}" destId="{E8D98F2A-1670-A147-9D18-D80F08162C75}" srcOrd="6" destOrd="0" presId="urn:microsoft.com/office/officeart/2008/layout/LinedList"/>
    <dgm:cxn modelId="{CFA76509-619B-9242-A88A-37E3199A0BDD}" type="presParOf" srcId="{4A8E7F93-328B-0840-B0FE-7A37B5C4E48F}" destId="{E19E14F5-3D77-8549-B8C4-EA0396A1D61B}" srcOrd="7" destOrd="0" presId="urn:microsoft.com/office/officeart/2008/layout/LinedList"/>
    <dgm:cxn modelId="{A0C09297-C2D5-8D40-B6E6-409526B1840F}" type="presParOf" srcId="{E19E14F5-3D77-8549-B8C4-EA0396A1D61B}" destId="{7C77C636-2FC0-9748-8AB0-46300DA30745}" srcOrd="0" destOrd="0" presId="urn:microsoft.com/office/officeart/2008/layout/LinedList"/>
    <dgm:cxn modelId="{9B7D0F69-2B9C-8948-A942-AD4953664F52}" type="presParOf" srcId="{E19E14F5-3D77-8549-B8C4-EA0396A1D61B}" destId="{D4D61821-7581-1142-A379-783A027C6647}" srcOrd="1" destOrd="0" presId="urn:microsoft.com/office/officeart/2008/layout/LinedList"/>
    <dgm:cxn modelId="{DA6A81EA-3346-6248-BAF4-4ACD48B2E138}" type="presParOf" srcId="{4A8E7F93-328B-0840-B0FE-7A37B5C4E48F}" destId="{ED60AF63-89CF-E743-A4DF-714C5035026D}" srcOrd="8" destOrd="0" presId="urn:microsoft.com/office/officeart/2008/layout/LinedList"/>
    <dgm:cxn modelId="{1EC19152-6935-6048-B497-A2025D366EAD}" type="presParOf" srcId="{4A8E7F93-328B-0840-B0FE-7A37B5C4E48F}" destId="{A043A63C-0431-A94C-A4C7-324F1A314E02}" srcOrd="9" destOrd="0" presId="urn:microsoft.com/office/officeart/2008/layout/LinedList"/>
    <dgm:cxn modelId="{A290B6A7-0D80-EC47-98AB-0030AD1D1ACD}" type="presParOf" srcId="{A043A63C-0431-A94C-A4C7-324F1A314E02}" destId="{CB461717-65BF-1946-ADB0-1DE198138C77}" srcOrd="0" destOrd="0" presId="urn:microsoft.com/office/officeart/2008/layout/LinedList"/>
    <dgm:cxn modelId="{5CEE5351-341E-CE41-9267-206080B90945}" type="presParOf" srcId="{A043A63C-0431-A94C-A4C7-324F1A314E02}" destId="{CD977026-620B-F74B-B84B-FEE7FBB15BE5}" srcOrd="1" destOrd="0" presId="urn:microsoft.com/office/officeart/2008/layout/LinedList"/>
    <dgm:cxn modelId="{49860337-CDC4-0A42-A381-6863D198FBBE}" type="presParOf" srcId="{4A8E7F93-328B-0840-B0FE-7A37B5C4E48F}" destId="{5648D5AC-EE57-DA43-8053-34040F8999BA}" srcOrd="10" destOrd="0" presId="urn:microsoft.com/office/officeart/2008/layout/LinedList"/>
    <dgm:cxn modelId="{FCACADFB-981E-2741-AE22-159B9AB12D7E}" type="presParOf" srcId="{4A8E7F93-328B-0840-B0FE-7A37B5C4E48F}" destId="{9426F2A4-5661-E44F-8BE8-24AEC2BA368E}" srcOrd="11" destOrd="0" presId="urn:microsoft.com/office/officeart/2008/layout/LinedList"/>
    <dgm:cxn modelId="{7FC8E1C7-DECF-8646-8F1A-1ECFB1C6165F}" type="presParOf" srcId="{9426F2A4-5661-E44F-8BE8-24AEC2BA368E}" destId="{FA8714FF-8F94-864E-AC07-8900A7BF9AC0}" srcOrd="0" destOrd="0" presId="urn:microsoft.com/office/officeart/2008/layout/LinedList"/>
    <dgm:cxn modelId="{6BCD7C5E-F433-0E40-9A0B-3792C2C31A7F}" type="presParOf" srcId="{9426F2A4-5661-E44F-8BE8-24AEC2BA368E}" destId="{88BCC684-99A2-A14E-A11B-7F5370F2814F}" srcOrd="1" destOrd="0" presId="urn:microsoft.com/office/officeart/2008/layout/LinedList"/>
    <dgm:cxn modelId="{344210F4-B500-C741-9232-5C894D0A30C9}" type="presParOf" srcId="{4A8E7F93-328B-0840-B0FE-7A37B5C4E48F}" destId="{2F379EA2-9101-B741-9C79-EE47447112F2}" srcOrd="12" destOrd="0" presId="urn:microsoft.com/office/officeart/2008/layout/LinedList"/>
    <dgm:cxn modelId="{46659EF0-D28E-0846-A429-994836EAD19D}" type="presParOf" srcId="{4A8E7F93-328B-0840-B0FE-7A37B5C4E48F}" destId="{831958B2-5541-3F42-9B4D-27B91EDA61F4}" srcOrd="13" destOrd="0" presId="urn:microsoft.com/office/officeart/2008/layout/LinedList"/>
    <dgm:cxn modelId="{CDC9BA12-EE92-9841-A48C-CA24C3E721D6}" type="presParOf" srcId="{831958B2-5541-3F42-9B4D-27B91EDA61F4}" destId="{4C1947E2-6009-AD47-B083-D672DEFF055C}" srcOrd="0" destOrd="0" presId="urn:microsoft.com/office/officeart/2008/layout/LinedList"/>
    <dgm:cxn modelId="{31495439-AFFE-9D44-B1DA-BB7FFB51CB5A}" type="presParOf" srcId="{831958B2-5541-3F42-9B4D-27B91EDA61F4}" destId="{45200DB9-DA6F-7D49-9A5B-C52319F4BD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43770A-F6A1-43F8-83D1-FC713BB30DB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2BD7B-2C8D-4EF3-83CE-D515E57FD4E5}">
      <dgm:prSet/>
      <dgm:spPr/>
      <dgm:t>
        <a:bodyPr/>
        <a:lstStyle/>
        <a:p>
          <a:r>
            <a:rPr lang="en-US" dirty="0"/>
            <a:t>Hosts </a:t>
          </a:r>
          <a:r>
            <a:rPr lang="en-US" i="1" dirty="0"/>
            <a:t>vs</a:t>
          </a:r>
          <a:r>
            <a:rPr lang="en-US" dirty="0"/>
            <a:t> vectors</a:t>
          </a:r>
        </a:p>
      </dgm:t>
    </dgm:pt>
    <dgm:pt modelId="{39A8ED6B-BA8F-415E-9196-58B53E5EC5C0}" type="parTrans" cxnId="{FCBE8D59-4630-48DC-B599-4FDC0773DFBE}">
      <dgm:prSet/>
      <dgm:spPr/>
      <dgm:t>
        <a:bodyPr/>
        <a:lstStyle/>
        <a:p>
          <a:endParaRPr lang="en-US"/>
        </a:p>
      </dgm:t>
    </dgm:pt>
    <dgm:pt modelId="{3CCF37D7-39F0-45DB-A503-25A0CABABDB5}" type="sibTrans" cxnId="{FCBE8D59-4630-48DC-B599-4FDC0773DFBE}">
      <dgm:prSet/>
      <dgm:spPr/>
      <dgm:t>
        <a:bodyPr/>
        <a:lstStyle/>
        <a:p>
          <a:endParaRPr lang="en-US"/>
        </a:p>
      </dgm:t>
    </dgm:pt>
    <dgm:pt modelId="{CE40BCCC-4575-4B81-8BAC-27C3D25EE961}">
      <dgm:prSet/>
      <dgm:spPr/>
      <dgm:t>
        <a:bodyPr/>
        <a:lstStyle/>
        <a:p>
          <a:r>
            <a:rPr lang="en-US" dirty="0"/>
            <a:t>Visual inspections </a:t>
          </a:r>
          <a:r>
            <a:rPr lang="en-US" i="1" dirty="0"/>
            <a:t>vs</a:t>
          </a:r>
          <a:r>
            <a:rPr lang="en-US" dirty="0"/>
            <a:t> asymptomatic sampling</a:t>
          </a:r>
        </a:p>
      </dgm:t>
    </dgm:pt>
    <dgm:pt modelId="{1499D4A0-DDC5-4BB4-8073-5141C1651D56}" type="parTrans" cxnId="{03F87685-F2B7-4AED-82C8-F4B64FBC57E5}">
      <dgm:prSet/>
      <dgm:spPr/>
      <dgm:t>
        <a:bodyPr/>
        <a:lstStyle/>
        <a:p>
          <a:endParaRPr lang="en-US"/>
        </a:p>
      </dgm:t>
    </dgm:pt>
    <dgm:pt modelId="{5F43CBAF-309C-42E7-803D-20BACA289962}" type="sibTrans" cxnId="{03F87685-F2B7-4AED-82C8-F4B64FBC57E5}">
      <dgm:prSet/>
      <dgm:spPr/>
      <dgm:t>
        <a:bodyPr/>
        <a:lstStyle/>
        <a:p>
          <a:endParaRPr lang="en-US"/>
        </a:p>
      </dgm:t>
    </dgm:pt>
    <dgm:pt modelId="{410DCE7C-1CC0-4792-BD41-1E5A60DCA226}">
      <dgm:prSet/>
      <dgm:spPr/>
      <dgm:t>
        <a:bodyPr/>
        <a:lstStyle/>
        <a:p>
          <a:r>
            <a:rPr lang="en-US" dirty="0"/>
            <a:t>Harnessing citizen science</a:t>
          </a:r>
        </a:p>
      </dgm:t>
    </dgm:pt>
    <dgm:pt modelId="{FD873095-8BF5-48C1-8BFE-C04AD4416277}" type="parTrans" cxnId="{F6D6339E-89B3-404C-AABE-3F4FEB337C36}">
      <dgm:prSet/>
      <dgm:spPr/>
      <dgm:t>
        <a:bodyPr/>
        <a:lstStyle/>
        <a:p>
          <a:endParaRPr lang="en-US"/>
        </a:p>
      </dgm:t>
    </dgm:pt>
    <dgm:pt modelId="{10D83213-A429-4B1E-AD5D-F78FF78EDBFA}" type="sibTrans" cxnId="{F6D6339E-89B3-404C-AABE-3F4FEB337C36}">
      <dgm:prSet/>
      <dgm:spPr/>
      <dgm:t>
        <a:bodyPr/>
        <a:lstStyle/>
        <a:p>
          <a:endParaRPr lang="en-US"/>
        </a:p>
      </dgm:t>
    </dgm:pt>
    <dgm:pt modelId="{0599E887-714A-4B61-9711-7EF2CA5DAF60}">
      <dgm:prSet/>
      <dgm:spPr/>
      <dgm:t>
        <a:bodyPr/>
        <a:lstStyle/>
        <a:p>
          <a:endParaRPr lang="en-US" dirty="0"/>
        </a:p>
      </dgm:t>
    </dgm:pt>
    <dgm:pt modelId="{219015DC-FED5-4CF1-9B57-E20B79FD02BA}" type="parTrans" cxnId="{073A6FA8-8B75-4451-A77D-4B40480D957C}">
      <dgm:prSet/>
      <dgm:spPr/>
      <dgm:t>
        <a:bodyPr/>
        <a:lstStyle/>
        <a:p>
          <a:endParaRPr lang="en-US"/>
        </a:p>
      </dgm:t>
    </dgm:pt>
    <dgm:pt modelId="{12E194A0-974F-4DD3-97FB-68AAF4C6BE52}" type="sibTrans" cxnId="{073A6FA8-8B75-4451-A77D-4B40480D957C}">
      <dgm:prSet/>
      <dgm:spPr/>
      <dgm:t>
        <a:bodyPr/>
        <a:lstStyle/>
        <a:p>
          <a:endParaRPr lang="en-US"/>
        </a:p>
      </dgm:t>
    </dgm:pt>
    <dgm:pt modelId="{20548169-6CD0-4075-B0B9-63650DB2BFE8}">
      <dgm:prSet/>
      <dgm:spPr/>
      <dgm:t>
        <a:bodyPr/>
        <a:lstStyle/>
        <a:p>
          <a:r>
            <a:rPr lang="en-US" dirty="0"/>
            <a:t>Spatially </a:t>
          </a:r>
          <a:r>
            <a:rPr lang="en-US" dirty="0" err="1"/>
            <a:t>optimised</a:t>
          </a:r>
          <a:r>
            <a:rPr lang="en-US" dirty="0"/>
            <a:t> surveillance </a:t>
          </a:r>
        </a:p>
      </dgm:t>
    </dgm:pt>
    <dgm:pt modelId="{D7043A6B-5EA0-4B35-8FC0-F7EC79306F72}" type="parTrans" cxnId="{F5606745-31E0-463E-90EB-78085B578743}">
      <dgm:prSet/>
      <dgm:spPr/>
      <dgm:t>
        <a:bodyPr/>
        <a:lstStyle/>
        <a:p>
          <a:endParaRPr lang="en-US"/>
        </a:p>
      </dgm:t>
    </dgm:pt>
    <dgm:pt modelId="{FDDAB419-377A-48BC-8030-A5EB50DEDF75}" type="sibTrans" cxnId="{F5606745-31E0-463E-90EB-78085B578743}">
      <dgm:prSet/>
      <dgm:spPr/>
      <dgm:t>
        <a:bodyPr/>
        <a:lstStyle/>
        <a:p>
          <a:endParaRPr lang="en-US"/>
        </a:p>
      </dgm:t>
    </dgm:pt>
    <dgm:pt modelId="{74894E7D-9331-4406-B828-BE165BC3C58E}">
      <dgm:prSet/>
      <dgm:spPr/>
      <dgm:t>
        <a:bodyPr/>
        <a:lstStyle/>
        <a:p>
          <a:r>
            <a:rPr lang="en-US" dirty="0"/>
            <a:t>Surveillance under access constraints</a:t>
          </a:r>
        </a:p>
      </dgm:t>
    </dgm:pt>
    <dgm:pt modelId="{3421BA4E-DB3E-4E51-8742-A88DC5CFB2D0}" type="parTrans" cxnId="{297958F4-3218-4E3F-A6A5-C823BE03B98E}">
      <dgm:prSet/>
      <dgm:spPr/>
      <dgm:t>
        <a:bodyPr/>
        <a:lstStyle/>
        <a:p>
          <a:endParaRPr lang="en-US"/>
        </a:p>
      </dgm:t>
    </dgm:pt>
    <dgm:pt modelId="{63C7899E-7B93-438D-B161-BDF0AD0AE427}" type="sibTrans" cxnId="{297958F4-3218-4E3F-A6A5-C823BE03B98E}">
      <dgm:prSet/>
      <dgm:spPr/>
      <dgm:t>
        <a:bodyPr/>
        <a:lstStyle/>
        <a:p>
          <a:endParaRPr lang="en-US"/>
        </a:p>
      </dgm:t>
    </dgm:pt>
    <dgm:pt modelId="{EA66A6C8-18F3-E74C-A8FE-A139C980CC2E}">
      <dgm:prSet/>
      <dgm:spPr/>
      <dgm:t>
        <a:bodyPr/>
        <a:lstStyle/>
        <a:p>
          <a:r>
            <a:rPr lang="en-GB" dirty="0"/>
            <a:t>Trade vs the environment</a:t>
          </a:r>
        </a:p>
      </dgm:t>
    </dgm:pt>
    <dgm:pt modelId="{59C9C449-8516-D14E-A87C-195AB82FAE63}" type="parTrans" cxnId="{CE9989B8-8C3E-6D4D-B8E7-6FB9FCC68A41}">
      <dgm:prSet/>
      <dgm:spPr/>
      <dgm:t>
        <a:bodyPr/>
        <a:lstStyle/>
        <a:p>
          <a:endParaRPr lang="en-GB"/>
        </a:p>
      </dgm:t>
    </dgm:pt>
    <dgm:pt modelId="{AB796DD9-3EC6-EF49-BCB5-BFD704F6EE82}" type="sibTrans" cxnId="{CE9989B8-8C3E-6D4D-B8E7-6FB9FCC68A41}">
      <dgm:prSet/>
      <dgm:spPr/>
      <dgm:t>
        <a:bodyPr/>
        <a:lstStyle/>
        <a:p>
          <a:endParaRPr lang="en-GB"/>
        </a:p>
      </dgm:t>
    </dgm:pt>
    <dgm:pt modelId="{4A8E7F93-328B-0840-B0FE-7A37B5C4E48F}" type="pres">
      <dgm:prSet presAssocID="{2343770A-F6A1-43F8-83D1-FC713BB30DBD}" presName="vert0" presStyleCnt="0">
        <dgm:presLayoutVars>
          <dgm:dir/>
          <dgm:animOne val="branch"/>
          <dgm:animLvl val="lvl"/>
        </dgm:presLayoutVars>
      </dgm:prSet>
      <dgm:spPr/>
    </dgm:pt>
    <dgm:pt modelId="{EC6995F8-235C-2B46-BE00-7B53BBE81A70}" type="pres">
      <dgm:prSet presAssocID="{20548169-6CD0-4075-B0B9-63650DB2BFE8}" presName="thickLine" presStyleLbl="alignNode1" presStyleIdx="0" presStyleCnt="7"/>
      <dgm:spPr/>
    </dgm:pt>
    <dgm:pt modelId="{933C6F4D-794F-FE4D-8250-5AF721763DA7}" type="pres">
      <dgm:prSet presAssocID="{20548169-6CD0-4075-B0B9-63650DB2BFE8}" presName="horz1" presStyleCnt="0"/>
      <dgm:spPr/>
    </dgm:pt>
    <dgm:pt modelId="{57069CAD-76C2-9A46-B9AF-92ED0D39C48B}" type="pres">
      <dgm:prSet presAssocID="{20548169-6CD0-4075-B0B9-63650DB2BFE8}" presName="tx1" presStyleLbl="revTx" presStyleIdx="0" presStyleCnt="7"/>
      <dgm:spPr/>
    </dgm:pt>
    <dgm:pt modelId="{452BD85E-D24E-714E-A3BB-B23B67E4B3D8}" type="pres">
      <dgm:prSet presAssocID="{20548169-6CD0-4075-B0B9-63650DB2BFE8}" presName="vert1" presStyleCnt="0"/>
      <dgm:spPr/>
    </dgm:pt>
    <dgm:pt modelId="{1AC2992B-993F-9145-8BC8-24406F921029}" type="pres">
      <dgm:prSet presAssocID="{74894E7D-9331-4406-B828-BE165BC3C58E}" presName="thickLine" presStyleLbl="alignNode1" presStyleIdx="1" presStyleCnt="7"/>
      <dgm:spPr/>
    </dgm:pt>
    <dgm:pt modelId="{C9C942A9-4774-7542-A1BB-D4ED1BF95EA3}" type="pres">
      <dgm:prSet presAssocID="{74894E7D-9331-4406-B828-BE165BC3C58E}" presName="horz1" presStyleCnt="0"/>
      <dgm:spPr/>
    </dgm:pt>
    <dgm:pt modelId="{6C63414B-F3B1-2A4D-BEB4-92890AFAF107}" type="pres">
      <dgm:prSet presAssocID="{74894E7D-9331-4406-B828-BE165BC3C58E}" presName="tx1" presStyleLbl="revTx" presStyleIdx="1" presStyleCnt="7"/>
      <dgm:spPr/>
    </dgm:pt>
    <dgm:pt modelId="{20611F25-9B39-AD48-A643-88BD6F2C94B9}" type="pres">
      <dgm:prSet presAssocID="{74894E7D-9331-4406-B828-BE165BC3C58E}" presName="vert1" presStyleCnt="0"/>
      <dgm:spPr/>
    </dgm:pt>
    <dgm:pt modelId="{D0BB0C6D-9C6E-9A40-8772-C83F7EDF39DD}" type="pres">
      <dgm:prSet presAssocID="{EA66A6C8-18F3-E74C-A8FE-A139C980CC2E}" presName="thickLine" presStyleLbl="alignNode1" presStyleIdx="2" presStyleCnt="7"/>
      <dgm:spPr/>
    </dgm:pt>
    <dgm:pt modelId="{904B4825-9820-6E44-AA8B-C572664382B6}" type="pres">
      <dgm:prSet presAssocID="{EA66A6C8-18F3-E74C-A8FE-A139C980CC2E}" presName="horz1" presStyleCnt="0"/>
      <dgm:spPr/>
    </dgm:pt>
    <dgm:pt modelId="{AC423D5F-B941-CD4F-AE6F-05ED532786D7}" type="pres">
      <dgm:prSet presAssocID="{EA66A6C8-18F3-E74C-A8FE-A139C980CC2E}" presName="tx1" presStyleLbl="revTx" presStyleIdx="2" presStyleCnt="7"/>
      <dgm:spPr/>
    </dgm:pt>
    <dgm:pt modelId="{42B41DF4-B021-AB41-86D6-41C0BDE31841}" type="pres">
      <dgm:prSet presAssocID="{EA66A6C8-18F3-E74C-A8FE-A139C980CC2E}" presName="vert1" presStyleCnt="0"/>
      <dgm:spPr/>
    </dgm:pt>
    <dgm:pt modelId="{E8D98F2A-1670-A147-9D18-D80F08162C75}" type="pres">
      <dgm:prSet presAssocID="{CE40BCCC-4575-4B81-8BAC-27C3D25EE961}" presName="thickLine" presStyleLbl="alignNode1" presStyleIdx="3" presStyleCnt="7"/>
      <dgm:spPr/>
    </dgm:pt>
    <dgm:pt modelId="{E19E14F5-3D77-8549-B8C4-EA0396A1D61B}" type="pres">
      <dgm:prSet presAssocID="{CE40BCCC-4575-4B81-8BAC-27C3D25EE961}" presName="horz1" presStyleCnt="0"/>
      <dgm:spPr/>
    </dgm:pt>
    <dgm:pt modelId="{7C77C636-2FC0-9748-8AB0-46300DA30745}" type="pres">
      <dgm:prSet presAssocID="{CE40BCCC-4575-4B81-8BAC-27C3D25EE961}" presName="tx1" presStyleLbl="revTx" presStyleIdx="3" presStyleCnt="7"/>
      <dgm:spPr/>
    </dgm:pt>
    <dgm:pt modelId="{D4D61821-7581-1142-A379-783A027C6647}" type="pres">
      <dgm:prSet presAssocID="{CE40BCCC-4575-4B81-8BAC-27C3D25EE961}" presName="vert1" presStyleCnt="0"/>
      <dgm:spPr/>
    </dgm:pt>
    <dgm:pt modelId="{ED60AF63-89CF-E743-A4DF-714C5035026D}" type="pres">
      <dgm:prSet presAssocID="{9202BD7B-2C8D-4EF3-83CE-D515E57FD4E5}" presName="thickLine" presStyleLbl="alignNode1" presStyleIdx="4" presStyleCnt="7"/>
      <dgm:spPr/>
    </dgm:pt>
    <dgm:pt modelId="{A043A63C-0431-A94C-A4C7-324F1A314E02}" type="pres">
      <dgm:prSet presAssocID="{9202BD7B-2C8D-4EF3-83CE-D515E57FD4E5}" presName="horz1" presStyleCnt="0"/>
      <dgm:spPr/>
    </dgm:pt>
    <dgm:pt modelId="{CB461717-65BF-1946-ADB0-1DE198138C77}" type="pres">
      <dgm:prSet presAssocID="{9202BD7B-2C8D-4EF3-83CE-D515E57FD4E5}" presName="tx1" presStyleLbl="revTx" presStyleIdx="4" presStyleCnt="7"/>
      <dgm:spPr/>
    </dgm:pt>
    <dgm:pt modelId="{CD977026-620B-F74B-B84B-FEE7FBB15BE5}" type="pres">
      <dgm:prSet presAssocID="{9202BD7B-2C8D-4EF3-83CE-D515E57FD4E5}" presName="vert1" presStyleCnt="0"/>
      <dgm:spPr/>
    </dgm:pt>
    <dgm:pt modelId="{5648D5AC-EE57-DA43-8053-34040F8999BA}" type="pres">
      <dgm:prSet presAssocID="{410DCE7C-1CC0-4792-BD41-1E5A60DCA226}" presName="thickLine" presStyleLbl="alignNode1" presStyleIdx="5" presStyleCnt="7"/>
      <dgm:spPr/>
    </dgm:pt>
    <dgm:pt modelId="{9426F2A4-5661-E44F-8BE8-24AEC2BA368E}" type="pres">
      <dgm:prSet presAssocID="{410DCE7C-1CC0-4792-BD41-1E5A60DCA226}" presName="horz1" presStyleCnt="0"/>
      <dgm:spPr/>
    </dgm:pt>
    <dgm:pt modelId="{FA8714FF-8F94-864E-AC07-8900A7BF9AC0}" type="pres">
      <dgm:prSet presAssocID="{410DCE7C-1CC0-4792-BD41-1E5A60DCA226}" presName="tx1" presStyleLbl="revTx" presStyleIdx="5" presStyleCnt="7"/>
      <dgm:spPr/>
    </dgm:pt>
    <dgm:pt modelId="{88BCC684-99A2-A14E-A11B-7F5370F2814F}" type="pres">
      <dgm:prSet presAssocID="{410DCE7C-1CC0-4792-BD41-1E5A60DCA226}" presName="vert1" presStyleCnt="0"/>
      <dgm:spPr/>
    </dgm:pt>
    <dgm:pt modelId="{2F379EA2-9101-B741-9C79-EE47447112F2}" type="pres">
      <dgm:prSet presAssocID="{0599E887-714A-4B61-9711-7EF2CA5DAF60}" presName="thickLine" presStyleLbl="alignNode1" presStyleIdx="6" presStyleCnt="7"/>
      <dgm:spPr/>
    </dgm:pt>
    <dgm:pt modelId="{831958B2-5541-3F42-9B4D-27B91EDA61F4}" type="pres">
      <dgm:prSet presAssocID="{0599E887-714A-4B61-9711-7EF2CA5DAF60}" presName="horz1" presStyleCnt="0"/>
      <dgm:spPr/>
    </dgm:pt>
    <dgm:pt modelId="{4C1947E2-6009-AD47-B083-D672DEFF055C}" type="pres">
      <dgm:prSet presAssocID="{0599E887-714A-4B61-9711-7EF2CA5DAF60}" presName="tx1" presStyleLbl="revTx" presStyleIdx="6" presStyleCnt="7"/>
      <dgm:spPr/>
    </dgm:pt>
    <dgm:pt modelId="{45200DB9-DA6F-7D49-9A5B-C52319F4BD5B}" type="pres">
      <dgm:prSet presAssocID="{0599E887-714A-4B61-9711-7EF2CA5DAF60}" presName="vert1" presStyleCnt="0"/>
      <dgm:spPr/>
    </dgm:pt>
  </dgm:ptLst>
  <dgm:cxnLst>
    <dgm:cxn modelId="{A5976A1F-5ADD-F047-967B-35641FF5D51E}" type="presOf" srcId="{20548169-6CD0-4075-B0B9-63650DB2BFE8}" destId="{57069CAD-76C2-9A46-B9AF-92ED0D39C48B}" srcOrd="0" destOrd="0" presId="urn:microsoft.com/office/officeart/2008/layout/LinedList"/>
    <dgm:cxn modelId="{3888522D-3692-A94A-9673-CE65E1727240}" type="presOf" srcId="{0599E887-714A-4B61-9711-7EF2CA5DAF60}" destId="{4C1947E2-6009-AD47-B083-D672DEFF055C}" srcOrd="0" destOrd="0" presId="urn:microsoft.com/office/officeart/2008/layout/LinedList"/>
    <dgm:cxn modelId="{F5606745-31E0-463E-90EB-78085B578743}" srcId="{2343770A-F6A1-43F8-83D1-FC713BB30DBD}" destId="{20548169-6CD0-4075-B0B9-63650DB2BFE8}" srcOrd="0" destOrd="0" parTransId="{D7043A6B-5EA0-4B35-8FC0-F7EC79306F72}" sibTransId="{FDDAB419-377A-48BC-8030-A5EB50DEDF75}"/>
    <dgm:cxn modelId="{FCBE8D59-4630-48DC-B599-4FDC0773DFBE}" srcId="{2343770A-F6A1-43F8-83D1-FC713BB30DBD}" destId="{9202BD7B-2C8D-4EF3-83CE-D515E57FD4E5}" srcOrd="4" destOrd="0" parTransId="{39A8ED6B-BA8F-415E-9196-58B53E5EC5C0}" sibTransId="{3CCF37D7-39F0-45DB-A503-25A0CABABDB5}"/>
    <dgm:cxn modelId="{4B52427E-06D3-AD40-9439-86CA3B67E2C5}" type="presOf" srcId="{EA66A6C8-18F3-E74C-A8FE-A139C980CC2E}" destId="{AC423D5F-B941-CD4F-AE6F-05ED532786D7}" srcOrd="0" destOrd="0" presId="urn:microsoft.com/office/officeart/2008/layout/LinedList"/>
    <dgm:cxn modelId="{03F87685-F2B7-4AED-82C8-F4B64FBC57E5}" srcId="{2343770A-F6A1-43F8-83D1-FC713BB30DBD}" destId="{CE40BCCC-4575-4B81-8BAC-27C3D25EE961}" srcOrd="3" destOrd="0" parTransId="{1499D4A0-DDC5-4BB4-8073-5141C1651D56}" sibTransId="{5F43CBAF-309C-42E7-803D-20BACA289962}"/>
    <dgm:cxn modelId="{21066393-951C-BD46-939A-B7EC1D315D17}" type="presOf" srcId="{2343770A-F6A1-43F8-83D1-FC713BB30DBD}" destId="{4A8E7F93-328B-0840-B0FE-7A37B5C4E48F}" srcOrd="0" destOrd="0" presId="urn:microsoft.com/office/officeart/2008/layout/LinedList"/>
    <dgm:cxn modelId="{F6D6339E-89B3-404C-AABE-3F4FEB337C36}" srcId="{2343770A-F6A1-43F8-83D1-FC713BB30DBD}" destId="{410DCE7C-1CC0-4792-BD41-1E5A60DCA226}" srcOrd="5" destOrd="0" parTransId="{FD873095-8BF5-48C1-8BFE-C04AD4416277}" sibTransId="{10D83213-A429-4B1E-AD5D-F78FF78EDBFA}"/>
    <dgm:cxn modelId="{073A6FA8-8B75-4451-A77D-4B40480D957C}" srcId="{2343770A-F6A1-43F8-83D1-FC713BB30DBD}" destId="{0599E887-714A-4B61-9711-7EF2CA5DAF60}" srcOrd="6" destOrd="0" parTransId="{219015DC-FED5-4CF1-9B57-E20B79FD02BA}" sibTransId="{12E194A0-974F-4DD3-97FB-68AAF4C6BE52}"/>
    <dgm:cxn modelId="{CE9989B8-8C3E-6D4D-B8E7-6FB9FCC68A41}" srcId="{2343770A-F6A1-43F8-83D1-FC713BB30DBD}" destId="{EA66A6C8-18F3-E74C-A8FE-A139C980CC2E}" srcOrd="2" destOrd="0" parTransId="{59C9C449-8516-D14E-A87C-195AB82FAE63}" sibTransId="{AB796DD9-3EC6-EF49-BCB5-BFD704F6EE82}"/>
    <dgm:cxn modelId="{5A383EC1-9447-A643-A2B3-78430CF91195}" type="presOf" srcId="{410DCE7C-1CC0-4792-BD41-1E5A60DCA226}" destId="{FA8714FF-8F94-864E-AC07-8900A7BF9AC0}" srcOrd="0" destOrd="0" presId="urn:microsoft.com/office/officeart/2008/layout/LinedList"/>
    <dgm:cxn modelId="{E182E3C3-051E-A340-95BA-4661DFB97C40}" type="presOf" srcId="{CE40BCCC-4575-4B81-8BAC-27C3D25EE961}" destId="{7C77C636-2FC0-9748-8AB0-46300DA30745}" srcOrd="0" destOrd="0" presId="urn:microsoft.com/office/officeart/2008/layout/LinedList"/>
    <dgm:cxn modelId="{0D3657CB-6635-CA47-A9BD-AC0026FF4B27}" type="presOf" srcId="{9202BD7B-2C8D-4EF3-83CE-D515E57FD4E5}" destId="{CB461717-65BF-1946-ADB0-1DE198138C77}" srcOrd="0" destOrd="0" presId="urn:microsoft.com/office/officeart/2008/layout/LinedList"/>
    <dgm:cxn modelId="{297958F4-3218-4E3F-A6A5-C823BE03B98E}" srcId="{2343770A-F6A1-43F8-83D1-FC713BB30DBD}" destId="{74894E7D-9331-4406-B828-BE165BC3C58E}" srcOrd="1" destOrd="0" parTransId="{3421BA4E-DB3E-4E51-8742-A88DC5CFB2D0}" sibTransId="{63C7899E-7B93-438D-B161-BDF0AD0AE427}"/>
    <dgm:cxn modelId="{1015F9F6-0937-9240-8C82-EB5D28269704}" type="presOf" srcId="{74894E7D-9331-4406-B828-BE165BC3C58E}" destId="{6C63414B-F3B1-2A4D-BEB4-92890AFAF107}" srcOrd="0" destOrd="0" presId="urn:microsoft.com/office/officeart/2008/layout/LinedList"/>
    <dgm:cxn modelId="{3DCC881D-990E-FB4A-84DF-90B68BCE7EA7}" type="presParOf" srcId="{4A8E7F93-328B-0840-B0FE-7A37B5C4E48F}" destId="{EC6995F8-235C-2B46-BE00-7B53BBE81A70}" srcOrd="0" destOrd="0" presId="urn:microsoft.com/office/officeart/2008/layout/LinedList"/>
    <dgm:cxn modelId="{8E52C783-4A34-1442-B03F-EF88BB144202}" type="presParOf" srcId="{4A8E7F93-328B-0840-B0FE-7A37B5C4E48F}" destId="{933C6F4D-794F-FE4D-8250-5AF721763DA7}" srcOrd="1" destOrd="0" presId="urn:microsoft.com/office/officeart/2008/layout/LinedList"/>
    <dgm:cxn modelId="{5487A3F2-3FD6-C643-A35F-B8B87F689E43}" type="presParOf" srcId="{933C6F4D-794F-FE4D-8250-5AF721763DA7}" destId="{57069CAD-76C2-9A46-B9AF-92ED0D39C48B}" srcOrd="0" destOrd="0" presId="urn:microsoft.com/office/officeart/2008/layout/LinedList"/>
    <dgm:cxn modelId="{A923EED9-1706-0346-A00E-0EADC5F501F5}" type="presParOf" srcId="{933C6F4D-794F-FE4D-8250-5AF721763DA7}" destId="{452BD85E-D24E-714E-A3BB-B23B67E4B3D8}" srcOrd="1" destOrd="0" presId="urn:microsoft.com/office/officeart/2008/layout/LinedList"/>
    <dgm:cxn modelId="{4F5C36AC-1F91-D449-9C9C-427FDB24BAF4}" type="presParOf" srcId="{4A8E7F93-328B-0840-B0FE-7A37B5C4E48F}" destId="{1AC2992B-993F-9145-8BC8-24406F921029}" srcOrd="2" destOrd="0" presId="urn:microsoft.com/office/officeart/2008/layout/LinedList"/>
    <dgm:cxn modelId="{8AEB212B-6381-7E4B-8929-C700145F1F1C}" type="presParOf" srcId="{4A8E7F93-328B-0840-B0FE-7A37B5C4E48F}" destId="{C9C942A9-4774-7542-A1BB-D4ED1BF95EA3}" srcOrd="3" destOrd="0" presId="urn:microsoft.com/office/officeart/2008/layout/LinedList"/>
    <dgm:cxn modelId="{2CFCBDBD-DA88-0E44-8869-348C13BBACB3}" type="presParOf" srcId="{C9C942A9-4774-7542-A1BB-D4ED1BF95EA3}" destId="{6C63414B-F3B1-2A4D-BEB4-92890AFAF107}" srcOrd="0" destOrd="0" presId="urn:microsoft.com/office/officeart/2008/layout/LinedList"/>
    <dgm:cxn modelId="{C97B30CC-ADC0-CE40-9614-81BC08063323}" type="presParOf" srcId="{C9C942A9-4774-7542-A1BB-D4ED1BF95EA3}" destId="{20611F25-9B39-AD48-A643-88BD6F2C94B9}" srcOrd="1" destOrd="0" presId="urn:microsoft.com/office/officeart/2008/layout/LinedList"/>
    <dgm:cxn modelId="{814EA969-EF12-B545-BAF7-7B7C0D825099}" type="presParOf" srcId="{4A8E7F93-328B-0840-B0FE-7A37B5C4E48F}" destId="{D0BB0C6D-9C6E-9A40-8772-C83F7EDF39DD}" srcOrd="4" destOrd="0" presId="urn:microsoft.com/office/officeart/2008/layout/LinedList"/>
    <dgm:cxn modelId="{7903A281-F0BC-0649-8337-E4CEBEE46237}" type="presParOf" srcId="{4A8E7F93-328B-0840-B0FE-7A37B5C4E48F}" destId="{904B4825-9820-6E44-AA8B-C572664382B6}" srcOrd="5" destOrd="0" presId="urn:microsoft.com/office/officeart/2008/layout/LinedList"/>
    <dgm:cxn modelId="{F8DE9CD0-7921-474E-AA35-F75F0B92545A}" type="presParOf" srcId="{904B4825-9820-6E44-AA8B-C572664382B6}" destId="{AC423D5F-B941-CD4F-AE6F-05ED532786D7}" srcOrd="0" destOrd="0" presId="urn:microsoft.com/office/officeart/2008/layout/LinedList"/>
    <dgm:cxn modelId="{927F5617-F185-554F-ADA4-C4191E5265A2}" type="presParOf" srcId="{904B4825-9820-6E44-AA8B-C572664382B6}" destId="{42B41DF4-B021-AB41-86D6-41C0BDE31841}" srcOrd="1" destOrd="0" presId="urn:microsoft.com/office/officeart/2008/layout/LinedList"/>
    <dgm:cxn modelId="{C00A0488-9EBF-4945-AA0B-22AB3A82434C}" type="presParOf" srcId="{4A8E7F93-328B-0840-B0FE-7A37B5C4E48F}" destId="{E8D98F2A-1670-A147-9D18-D80F08162C75}" srcOrd="6" destOrd="0" presId="urn:microsoft.com/office/officeart/2008/layout/LinedList"/>
    <dgm:cxn modelId="{CFA76509-619B-9242-A88A-37E3199A0BDD}" type="presParOf" srcId="{4A8E7F93-328B-0840-B0FE-7A37B5C4E48F}" destId="{E19E14F5-3D77-8549-B8C4-EA0396A1D61B}" srcOrd="7" destOrd="0" presId="urn:microsoft.com/office/officeart/2008/layout/LinedList"/>
    <dgm:cxn modelId="{BF873747-01BD-0E4C-AC68-278F6B1828D2}" type="presParOf" srcId="{E19E14F5-3D77-8549-B8C4-EA0396A1D61B}" destId="{7C77C636-2FC0-9748-8AB0-46300DA30745}" srcOrd="0" destOrd="0" presId="urn:microsoft.com/office/officeart/2008/layout/LinedList"/>
    <dgm:cxn modelId="{495BD4B6-E602-F043-9F76-AD74DF8488CA}" type="presParOf" srcId="{E19E14F5-3D77-8549-B8C4-EA0396A1D61B}" destId="{D4D61821-7581-1142-A379-783A027C6647}" srcOrd="1" destOrd="0" presId="urn:microsoft.com/office/officeart/2008/layout/LinedList"/>
    <dgm:cxn modelId="{DA6A81EA-3346-6248-BAF4-4ACD48B2E138}" type="presParOf" srcId="{4A8E7F93-328B-0840-B0FE-7A37B5C4E48F}" destId="{ED60AF63-89CF-E743-A4DF-714C5035026D}" srcOrd="8" destOrd="0" presId="urn:microsoft.com/office/officeart/2008/layout/LinedList"/>
    <dgm:cxn modelId="{1EC19152-6935-6048-B497-A2025D366EAD}" type="presParOf" srcId="{4A8E7F93-328B-0840-B0FE-7A37B5C4E48F}" destId="{A043A63C-0431-A94C-A4C7-324F1A314E02}" srcOrd="9" destOrd="0" presId="urn:microsoft.com/office/officeart/2008/layout/LinedList"/>
    <dgm:cxn modelId="{3375D378-F013-724B-B0C6-108F4445880E}" type="presParOf" srcId="{A043A63C-0431-A94C-A4C7-324F1A314E02}" destId="{CB461717-65BF-1946-ADB0-1DE198138C77}" srcOrd="0" destOrd="0" presId="urn:microsoft.com/office/officeart/2008/layout/LinedList"/>
    <dgm:cxn modelId="{9959D1FF-A9FD-D649-A558-89A4301D1ACD}" type="presParOf" srcId="{A043A63C-0431-A94C-A4C7-324F1A314E02}" destId="{CD977026-620B-F74B-B84B-FEE7FBB15BE5}" srcOrd="1" destOrd="0" presId="urn:microsoft.com/office/officeart/2008/layout/LinedList"/>
    <dgm:cxn modelId="{49860337-CDC4-0A42-A381-6863D198FBBE}" type="presParOf" srcId="{4A8E7F93-328B-0840-B0FE-7A37B5C4E48F}" destId="{5648D5AC-EE57-DA43-8053-34040F8999BA}" srcOrd="10" destOrd="0" presId="urn:microsoft.com/office/officeart/2008/layout/LinedList"/>
    <dgm:cxn modelId="{FCACADFB-981E-2741-AE22-159B9AB12D7E}" type="presParOf" srcId="{4A8E7F93-328B-0840-B0FE-7A37B5C4E48F}" destId="{9426F2A4-5661-E44F-8BE8-24AEC2BA368E}" srcOrd="11" destOrd="0" presId="urn:microsoft.com/office/officeart/2008/layout/LinedList"/>
    <dgm:cxn modelId="{B898F3EC-85D9-2342-A40F-93AC429E92B0}" type="presParOf" srcId="{9426F2A4-5661-E44F-8BE8-24AEC2BA368E}" destId="{FA8714FF-8F94-864E-AC07-8900A7BF9AC0}" srcOrd="0" destOrd="0" presId="urn:microsoft.com/office/officeart/2008/layout/LinedList"/>
    <dgm:cxn modelId="{819F8DAF-F6B2-FE4C-BAD1-3D8E14C818BD}" type="presParOf" srcId="{9426F2A4-5661-E44F-8BE8-24AEC2BA368E}" destId="{88BCC684-99A2-A14E-A11B-7F5370F2814F}" srcOrd="1" destOrd="0" presId="urn:microsoft.com/office/officeart/2008/layout/LinedList"/>
    <dgm:cxn modelId="{344210F4-B500-C741-9232-5C894D0A30C9}" type="presParOf" srcId="{4A8E7F93-328B-0840-B0FE-7A37B5C4E48F}" destId="{2F379EA2-9101-B741-9C79-EE47447112F2}" srcOrd="12" destOrd="0" presId="urn:microsoft.com/office/officeart/2008/layout/LinedList"/>
    <dgm:cxn modelId="{46659EF0-D28E-0846-A429-994836EAD19D}" type="presParOf" srcId="{4A8E7F93-328B-0840-B0FE-7A37B5C4E48F}" destId="{831958B2-5541-3F42-9B4D-27B91EDA61F4}" srcOrd="13" destOrd="0" presId="urn:microsoft.com/office/officeart/2008/layout/LinedList"/>
    <dgm:cxn modelId="{55A2D003-31F7-E444-BCF1-1396FB320C5D}" type="presParOf" srcId="{831958B2-5541-3F42-9B4D-27B91EDA61F4}" destId="{4C1947E2-6009-AD47-B083-D672DEFF055C}" srcOrd="0" destOrd="0" presId="urn:microsoft.com/office/officeart/2008/layout/LinedList"/>
    <dgm:cxn modelId="{ABD3B087-94F2-544A-9068-5C8A40E92DD1}" type="presParOf" srcId="{831958B2-5541-3F42-9B4D-27B91EDA61F4}" destId="{45200DB9-DA6F-7D49-9A5B-C52319F4BD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343770A-F6A1-43F8-83D1-FC713BB30DB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02BD7B-2C8D-4EF3-83CE-D515E57FD4E5}">
      <dgm:prSet/>
      <dgm:spPr/>
      <dgm:t>
        <a:bodyPr/>
        <a:lstStyle/>
        <a:p>
          <a:r>
            <a:rPr lang="en-US" dirty="0"/>
            <a:t>Hosts </a:t>
          </a:r>
          <a:r>
            <a:rPr lang="en-US" i="1" dirty="0"/>
            <a:t>vs</a:t>
          </a:r>
          <a:r>
            <a:rPr lang="en-US" dirty="0"/>
            <a:t> vectors</a:t>
          </a:r>
        </a:p>
      </dgm:t>
    </dgm:pt>
    <dgm:pt modelId="{39A8ED6B-BA8F-415E-9196-58B53E5EC5C0}" type="parTrans" cxnId="{FCBE8D59-4630-48DC-B599-4FDC0773DFBE}">
      <dgm:prSet/>
      <dgm:spPr/>
      <dgm:t>
        <a:bodyPr/>
        <a:lstStyle/>
        <a:p>
          <a:endParaRPr lang="en-US"/>
        </a:p>
      </dgm:t>
    </dgm:pt>
    <dgm:pt modelId="{3CCF37D7-39F0-45DB-A503-25A0CABABDB5}" type="sibTrans" cxnId="{FCBE8D59-4630-48DC-B599-4FDC0773DFBE}">
      <dgm:prSet/>
      <dgm:spPr/>
      <dgm:t>
        <a:bodyPr/>
        <a:lstStyle/>
        <a:p>
          <a:endParaRPr lang="en-US"/>
        </a:p>
      </dgm:t>
    </dgm:pt>
    <dgm:pt modelId="{CE40BCCC-4575-4B81-8BAC-27C3D25EE961}">
      <dgm:prSet/>
      <dgm:spPr/>
      <dgm:t>
        <a:bodyPr/>
        <a:lstStyle/>
        <a:p>
          <a:r>
            <a:rPr lang="en-US" dirty="0"/>
            <a:t>Visual inspections </a:t>
          </a:r>
          <a:r>
            <a:rPr lang="en-US" i="1" dirty="0"/>
            <a:t>vs</a:t>
          </a:r>
          <a:r>
            <a:rPr lang="en-US" dirty="0"/>
            <a:t> asymptomatic sampling</a:t>
          </a:r>
        </a:p>
      </dgm:t>
    </dgm:pt>
    <dgm:pt modelId="{1499D4A0-DDC5-4BB4-8073-5141C1651D56}" type="parTrans" cxnId="{03F87685-F2B7-4AED-82C8-F4B64FBC57E5}">
      <dgm:prSet/>
      <dgm:spPr/>
      <dgm:t>
        <a:bodyPr/>
        <a:lstStyle/>
        <a:p>
          <a:endParaRPr lang="en-US"/>
        </a:p>
      </dgm:t>
    </dgm:pt>
    <dgm:pt modelId="{5F43CBAF-309C-42E7-803D-20BACA289962}" type="sibTrans" cxnId="{03F87685-F2B7-4AED-82C8-F4B64FBC57E5}">
      <dgm:prSet/>
      <dgm:spPr/>
      <dgm:t>
        <a:bodyPr/>
        <a:lstStyle/>
        <a:p>
          <a:endParaRPr lang="en-US"/>
        </a:p>
      </dgm:t>
    </dgm:pt>
    <dgm:pt modelId="{410DCE7C-1CC0-4792-BD41-1E5A60DCA226}">
      <dgm:prSet/>
      <dgm:spPr/>
      <dgm:t>
        <a:bodyPr/>
        <a:lstStyle/>
        <a:p>
          <a:r>
            <a:rPr lang="en-US" dirty="0"/>
            <a:t>Harnessing citizen science</a:t>
          </a:r>
        </a:p>
      </dgm:t>
    </dgm:pt>
    <dgm:pt modelId="{FD873095-8BF5-48C1-8BFE-C04AD4416277}" type="parTrans" cxnId="{F6D6339E-89B3-404C-AABE-3F4FEB337C36}">
      <dgm:prSet/>
      <dgm:spPr/>
      <dgm:t>
        <a:bodyPr/>
        <a:lstStyle/>
        <a:p>
          <a:endParaRPr lang="en-US"/>
        </a:p>
      </dgm:t>
    </dgm:pt>
    <dgm:pt modelId="{10D83213-A429-4B1E-AD5D-F78FF78EDBFA}" type="sibTrans" cxnId="{F6D6339E-89B3-404C-AABE-3F4FEB337C36}">
      <dgm:prSet/>
      <dgm:spPr/>
      <dgm:t>
        <a:bodyPr/>
        <a:lstStyle/>
        <a:p>
          <a:endParaRPr lang="en-US"/>
        </a:p>
      </dgm:t>
    </dgm:pt>
    <dgm:pt modelId="{0599E887-714A-4B61-9711-7EF2CA5DAF60}">
      <dgm:prSet/>
      <dgm:spPr/>
      <dgm:t>
        <a:bodyPr/>
        <a:lstStyle/>
        <a:p>
          <a:endParaRPr lang="en-US" dirty="0"/>
        </a:p>
      </dgm:t>
    </dgm:pt>
    <dgm:pt modelId="{219015DC-FED5-4CF1-9B57-E20B79FD02BA}" type="parTrans" cxnId="{073A6FA8-8B75-4451-A77D-4B40480D957C}">
      <dgm:prSet/>
      <dgm:spPr/>
      <dgm:t>
        <a:bodyPr/>
        <a:lstStyle/>
        <a:p>
          <a:endParaRPr lang="en-US"/>
        </a:p>
      </dgm:t>
    </dgm:pt>
    <dgm:pt modelId="{12E194A0-974F-4DD3-97FB-68AAF4C6BE52}" type="sibTrans" cxnId="{073A6FA8-8B75-4451-A77D-4B40480D957C}">
      <dgm:prSet/>
      <dgm:spPr/>
      <dgm:t>
        <a:bodyPr/>
        <a:lstStyle/>
        <a:p>
          <a:endParaRPr lang="en-US"/>
        </a:p>
      </dgm:t>
    </dgm:pt>
    <dgm:pt modelId="{20548169-6CD0-4075-B0B9-63650DB2BFE8}">
      <dgm:prSet/>
      <dgm:spPr/>
      <dgm:t>
        <a:bodyPr/>
        <a:lstStyle/>
        <a:p>
          <a:r>
            <a:rPr lang="en-US" dirty="0"/>
            <a:t>Spatially </a:t>
          </a:r>
          <a:r>
            <a:rPr lang="en-US" dirty="0" err="1"/>
            <a:t>optimised</a:t>
          </a:r>
          <a:r>
            <a:rPr lang="en-US" dirty="0"/>
            <a:t> surveillance </a:t>
          </a:r>
        </a:p>
      </dgm:t>
    </dgm:pt>
    <dgm:pt modelId="{D7043A6B-5EA0-4B35-8FC0-F7EC79306F72}" type="parTrans" cxnId="{F5606745-31E0-463E-90EB-78085B578743}">
      <dgm:prSet/>
      <dgm:spPr/>
      <dgm:t>
        <a:bodyPr/>
        <a:lstStyle/>
        <a:p>
          <a:endParaRPr lang="en-US"/>
        </a:p>
      </dgm:t>
    </dgm:pt>
    <dgm:pt modelId="{FDDAB419-377A-48BC-8030-A5EB50DEDF75}" type="sibTrans" cxnId="{F5606745-31E0-463E-90EB-78085B578743}">
      <dgm:prSet/>
      <dgm:spPr/>
      <dgm:t>
        <a:bodyPr/>
        <a:lstStyle/>
        <a:p>
          <a:endParaRPr lang="en-US"/>
        </a:p>
      </dgm:t>
    </dgm:pt>
    <dgm:pt modelId="{74894E7D-9331-4406-B828-BE165BC3C58E}">
      <dgm:prSet/>
      <dgm:spPr/>
      <dgm:t>
        <a:bodyPr/>
        <a:lstStyle/>
        <a:p>
          <a:r>
            <a:rPr lang="en-US" dirty="0"/>
            <a:t>Surveillance under access constraints</a:t>
          </a:r>
        </a:p>
      </dgm:t>
    </dgm:pt>
    <dgm:pt modelId="{3421BA4E-DB3E-4E51-8742-A88DC5CFB2D0}" type="parTrans" cxnId="{297958F4-3218-4E3F-A6A5-C823BE03B98E}">
      <dgm:prSet/>
      <dgm:spPr/>
      <dgm:t>
        <a:bodyPr/>
        <a:lstStyle/>
        <a:p>
          <a:endParaRPr lang="en-US"/>
        </a:p>
      </dgm:t>
    </dgm:pt>
    <dgm:pt modelId="{63C7899E-7B93-438D-B161-BDF0AD0AE427}" type="sibTrans" cxnId="{297958F4-3218-4E3F-A6A5-C823BE03B98E}">
      <dgm:prSet/>
      <dgm:spPr/>
      <dgm:t>
        <a:bodyPr/>
        <a:lstStyle/>
        <a:p>
          <a:endParaRPr lang="en-US"/>
        </a:p>
      </dgm:t>
    </dgm:pt>
    <dgm:pt modelId="{EA66A6C8-18F3-E74C-A8FE-A139C980CC2E}">
      <dgm:prSet/>
      <dgm:spPr/>
      <dgm:t>
        <a:bodyPr/>
        <a:lstStyle/>
        <a:p>
          <a:r>
            <a:rPr lang="en-GB" dirty="0"/>
            <a:t>Trade vs the environment</a:t>
          </a:r>
        </a:p>
      </dgm:t>
    </dgm:pt>
    <dgm:pt modelId="{59C9C449-8516-D14E-A87C-195AB82FAE63}" type="parTrans" cxnId="{CE9989B8-8C3E-6D4D-B8E7-6FB9FCC68A41}">
      <dgm:prSet/>
      <dgm:spPr/>
      <dgm:t>
        <a:bodyPr/>
        <a:lstStyle/>
        <a:p>
          <a:endParaRPr lang="en-GB"/>
        </a:p>
      </dgm:t>
    </dgm:pt>
    <dgm:pt modelId="{AB796DD9-3EC6-EF49-BCB5-BFD704F6EE82}" type="sibTrans" cxnId="{CE9989B8-8C3E-6D4D-B8E7-6FB9FCC68A41}">
      <dgm:prSet/>
      <dgm:spPr/>
      <dgm:t>
        <a:bodyPr/>
        <a:lstStyle/>
        <a:p>
          <a:endParaRPr lang="en-GB"/>
        </a:p>
      </dgm:t>
    </dgm:pt>
    <dgm:pt modelId="{4A8E7F93-328B-0840-B0FE-7A37B5C4E48F}" type="pres">
      <dgm:prSet presAssocID="{2343770A-F6A1-43F8-83D1-FC713BB30DBD}" presName="vert0" presStyleCnt="0">
        <dgm:presLayoutVars>
          <dgm:dir/>
          <dgm:animOne val="branch"/>
          <dgm:animLvl val="lvl"/>
        </dgm:presLayoutVars>
      </dgm:prSet>
      <dgm:spPr/>
    </dgm:pt>
    <dgm:pt modelId="{EC6995F8-235C-2B46-BE00-7B53BBE81A70}" type="pres">
      <dgm:prSet presAssocID="{20548169-6CD0-4075-B0B9-63650DB2BFE8}" presName="thickLine" presStyleLbl="alignNode1" presStyleIdx="0" presStyleCnt="7"/>
      <dgm:spPr/>
    </dgm:pt>
    <dgm:pt modelId="{933C6F4D-794F-FE4D-8250-5AF721763DA7}" type="pres">
      <dgm:prSet presAssocID="{20548169-6CD0-4075-B0B9-63650DB2BFE8}" presName="horz1" presStyleCnt="0"/>
      <dgm:spPr/>
    </dgm:pt>
    <dgm:pt modelId="{57069CAD-76C2-9A46-B9AF-92ED0D39C48B}" type="pres">
      <dgm:prSet presAssocID="{20548169-6CD0-4075-B0B9-63650DB2BFE8}" presName="tx1" presStyleLbl="revTx" presStyleIdx="0" presStyleCnt="7"/>
      <dgm:spPr/>
    </dgm:pt>
    <dgm:pt modelId="{452BD85E-D24E-714E-A3BB-B23B67E4B3D8}" type="pres">
      <dgm:prSet presAssocID="{20548169-6CD0-4075-B0B9-63650DB2BFE8}" presName="vert1" presStyleCnt="0"/>
      <dgm:spPr/>
    </dgm:pt>
    <dgm:pt modelId="{1AC2992B-993F-9145-8BC8-24406F921029}" type="pres">
      <dgm:prSet presAssocID="{74894E7D-9331-4406-B828-BE165BC3C58E}" presName="thickLine" presStyleLbl="alignNode1" presStyleIdx="1" presStyleCnt="7"/>
      <dgm:spPr/>
    </dgm:pt>
    <dgm:pt modelId="{C9C942A9-4774-7542-A1BB-D4ED1BF95EA3}" type="pres">
      <dgm:prSet presAssocID="{74894E7D-9331-4406-B828-BE165BC3C58E}" presName="horz1" presStyleCnt="0"/>
      <dgm:spPr/>
    </dgm:pt>
    <dgm:pt modelId="{6C63414B-F3B1-2A4D-BEB4-92890AFAF107}" type="pres">
      <dgm:prSet presAssocID="{74894E7D-9331-4406-B828-BE165BC3C58E}" presName="tx1" presStyleLbl="revTx" presStyleIdx="1" presStyleCnt="7"/>
      <dgm:spPr/>
    </dgm:pt>
    <dgm:pt modelId="{20611F25-9B39-AD48-A643-88BD6F2C94B9}" type="pres">
      <dgm:prSet presAssocID="{74894E7D-9331-4406-B828-BE165BC3C58E}" presName="vert1" presStyleCnt="0"/>
      <dgm:spPr/>
    </dgm:pt>
    <dgm:pt modelId="{D0BB0C6D-9C6E-9A40-8772-C83F7EDF39DD}" type="pres">
      <dgm:prSet presAssocID="{EA66A6C8-18F3-E74C-A8FE-A139C980CC2E}" presName="thickLine" presStyleLbl="alignNode1" presStyleIdx="2" presStyleCnt="7"/>
      <dgm:spPr/>
    </dgm:pt>
    <dgm:pt modelId="{904B4825-9820-6E44-AA8B-C572664382B6}" type="pres">
      <dgm:prSet presAssocID="{EA66A6C8-18F3-E74C-A8FE-A139C980CC2E}" presName="horz1" presStyleCnt="0"/>
      <dgm:spPr/>
    </dgm:pt>
    <dgm:pt modelId="{AC423D5F-B941-CD4F-AE6F-05ED532786D7}" type="pres">
      <dgm:prSet presAssocID="{EA66A6C8-18F3-E74C-A8FE-A139C980CC2E}" presName="tx1" presStyleLbl="revTx" presStyleIdx="2" presStyleCnt="7"/>
      <dgm:spPr/>
    </dgm:pt>
    <dgm:pt modelId="{42B41DF4-B021-AB41-86D6-41C0BDE31841}" type="pres">
      <dgm:prSet presAssocID="{EA66A6C8-18F3-E74C-A8FE-A139C980CC2E}" presName="vert1" presStyleCnt="0"/>
      <dgm:spPr/>
    </dgm:pt>
    <dgm:pt modelId="{E8D98F2A-1670-A147-9D18-D80F08162C75}" type="pres">
      <dgm:prSet presAssocID="{CE40BCCC-4575-4B81-8BAC-27C3D25EE961}" presName="thickLine" presStyleLbl="alignNode1" presStyleIdx="3" presStyleCnt="7"/>
      <dgm:spPr/>
    </dgm:pt>
    <dgm:pt modelId="{E19E14F5-3D77-8549-B8C4-EA0396A1D61B}" type="pres">
      <dgm:prSet presAssocID="{CE40BCCC-4575-4B81-8BAC-27C3D25EE961}" presName="horz1" presStyleCnt="0"/>
      <dgm:spPr/>
    </dgm:pt>
    <dgm:pt modelId="{7C77C636-2FC0-9748-8AB0-46300DA30745}" type="pres">
      <dgm:prSet presAssocID="{CE40BCCC-4575-4B81-8BAC-27C3D25EE961}" presName="tx1" presStyleLbl="revTx" presStyleIdx="3" presStyleCnt="7"/>
      <dgm:spPr/>
    </dgm:pt>
    <dgm:pt modelId="{D4D61821-7581-1142-A379-783A027C6647}" type="pres">
      <dgm:prSet presAssocID="{CE40BCCC-4575-4B81-8BAC-27C3D25EE961}" presName="vert1" presStyleCnt="0"/>
      <dgm:spPr/>
    </dgm:pt>
    <dgm:pt modelId="{ED60AF63-89CF-E743-A4DF-714C5035026D}" type="pres">
      <dgm:prSet presAssocID="{9202BD7B-2C8D-4EF3-83CE-D515E57FD4E5}" presName="thickLine" presStyleLbl="alignNode1" presStyleIdx="4" presStyleCnt="7"/>
      <dgm:spPr/>
    </dgm:pt>
    <dgm:pt modelId="{A043A63C-0431-A94C-A4C7-324F1A314E02}" type="pres">
      <dgm:prSet presAssocID="{9202BD7B-2C8D-4EF3-83CE-D515E57FD4E5}" presName="horz1" presStyleCnt="0"/>
      <dgm:spPr/>
    </dgm:pt>
    <dgm:pt modelId="{CB461717-65BF-1946-ADB0-1DE198138C77}" type="pres">
      <dgm:prSet presAssocID="{9202BD7B-2C8D-4EF3-83CE-D515E57FD4E5}" presName="tx1" presStyleLbl="revTx" presStyleIdx="4" presStyleCnt="7"/>
      <dgm:spPr/>
    </dgm:pt>
    <dgm:pt modelId="{CD977026-620B-F74B-B84B-FEE7FBB15BE5}" type="pres">
      <dgm:prSet presAssocID="{9202BD7B-2C8D-4EF3-83CE-D515E57FD4E5}" presName="vert1" presStyleCnt="0"/>
      <dgm:spPr/>
    </dgm:pt>
    <dgm:pt modelId="{5648D5AC-EE57-DA43-8053-34040F8999BA}" type="pres">
      <dgm:prSet presAssocID="{410DCE7C-1CC0-4792-BD41-1E5A60DCA226}" presName="thickLine" presStyleLbl="alignNode1" presStyleIdx="5" presStyleCnt="7"/>
      <dgm:spPr/>
    </dgm:pt>
    <dgm:pt modelId="{9426F2A4-5661-E44F-8BE8-24AEC2BA368E}" type="pres">
      <dgm:prSet presAssocID="{410DCE7C-1CC0-4792-BD41-1E5A60DCA226}" presName="horz1" presStyleCnt="0"/>
      <dgm:spPr/>
    </dgm:pt>
    <dgm:pt modelId="{FA8714FF-8F94-864E-AC07-8900A7BF9AC0}" type="pres">
      <dgm:prSet presAssocID="{410DCE7C-1CC0-4792-BD41-1E5A60DCA226}" presName="tx1" presStyleLbl="revTx" presStyleIdx="5" presStyleCnt="7"/>
      <dgm:spPr/>
    </dgm:pt>
    <dgm:pt modelId="{88BCC684-99A2-A14E-A11B-7F5370F2814F}" type="pres">
      <dgm:prSet presAssocID="{410DCE7C-1CC0-4792-BD41-1E5A60DCA226}" presName="vert1" presStyleCnt="0"/>
      <dgm:spPr/>
    </dgm:pt>
    <dgm:pt modelId="{2F379EA2-9101-B741-9C79-EE47447112F2}" type="pres">
      <dgm:prSet presAssocID="{0599E887-714A-4B61-9711-7EF2CA5DAF60}" presName="thickLine" presStyleLbl="alignNode1" presStyleIdx="6" presStyleCnt="7"/>
      <dgm:spPr/>
    </dgm:pt>
    <dgm:pt modelId="{831958B2-5541-3F42-9B4D-27B91EDA61F4}" type="pres">
      <dgm:prSet presAssocID="{0599E887-714A-4B61-9711-7EF2CA5DAF60}" presName="horz1" presStyleCnt="0"/>
      <dgm:spPr/>
    </dgm:pt>
    <dgm:pt modelId="{4C1947E2-6009-AD47-B083-D672DEFF055C}" type="pres">
      <dgm:prSet presAssocID="{0599E887-714A-4B61-9711-7EF2CA5DAF60}" presName="tx1" presStyleLbl="revTx" presStyleIdx="6" presStyleCnt="7"/>
      <dgm:spPr/>
    </dgm:pt>
    <dgm:pt modelId="{45200DB9-DA6F-7D49-9A5B-C52319F4BD5B}" type="pres">
      <dgm:prSet presAssocID="{0599E887-714A-4B61-9711-7EF2CA5DAF60}" presName="vert1" presStyleCnt="0"/>
      <dgm:spPr/>
    </dgm:pt>
  </dgm:ptLst>
  <dgm:cxnLst>
    <dgm:cxn modelId="{A5976A1F-5ADD-F047-967B-35641FF5D51E}" type="presOf" srcId="{20548169-6CD0-4075-B0B9-63650DB2BFE8}" destId="{57069CAD-76C2-9A46-B9AF-92ED0D39C48B}" srcOrd="0" destOrd="0" presId="urn:microsoft.com/office/officeart/2008/layout/LinedList"/>
    <dgm:cxn modelId="{3888522D-3692-A94A-9673-CE65E1727240}" type="presOf" srcId="{0599E887-714A-4B61-9711-7EF2CA5DAF60}" destId="{4C1947E2-6009-AD47-B083-D672DEFF055C}" srcOrd="0" destOrd="0" presId="urn:microsoft.com/office/officeart/2008/layout/LinedList"/>
    <dgm:cxn modelId="{F5606745-31E0-463E-90EB-78085B578743}" srcId="{2343770A-F6A1-43F8-83D1-FC713BB30DBD}" destId="{20548169-6CD0-4075-B0B9-63650DB2BFE8}" srcOrd="0" destOrd="0" parTransId="{D7043A6B-5EA0-4B35-8FC0-F7EC79306F72}" sibTransId="{FDDAB419-377A-48BC-8030-A5EB50DEDF75}"/>
    <dgm:cxn modelId="{FCBE8D59-4630-48DC-B599-4FDC0773DFBE}" srcId="{2343770A-F6A1-43F8-83D1-FC713BB30DBD}" destId="{9202BD7B-2C8D-4EF3-83CE-D515E57FD4E5}" srcOrd="4" destOrd="0" parTransId="{39A8ED6B-BA8F-415E-9196-58B53E5EC5C0}" sibTransId="{3CCF37D7-39F0-45DB-A503-25A0CABABDB5}"/>
    <dgm:cxn modelId="{4B52427E-06D3-AD40-9439-86CA3B67E2C5}" type="presOf" srcId="{EA66A6C8-18F3-E74C-A8FE-A139C980CC2E}" destId="{AC423D5F-B941-CD4F-AE6F-05ED532786D7}" srcOrd="0" destOrd="0" presId="urn:microsoft.com/office/officeart/2008/layout/LinedList"/>
    <dgm:cxn modelId="{03F87685-F2B7-4AED-82C8-F4B64FBC57E5}" srcId="{2343770A-F6A1-43F8-83D1-FC713BB30DBD}" destId="{CE40BCCC-4575-4B81-8BAC-27C3D25EE961}" srcOrd="3" destOrd="0" parTransId="{1499D4A0-DDC5-4BB4-8073-5141C1651D56}" sibTransId="{5F43CBAF-309C-42E7-803D-20BACA289962}"/>
    <dgm:cxn modelId="{21066393-951C-BD46-939A-B7EC1D315D17}" type="presOf" srcId="{2343770A-F6A1-43F8-83D1-FC713BB30DBD}" destId="{4A8E7F93-328B-0840-B0FE-7A37B5C4E48F}" srcOrd="0" destOrd="0" presId="urn:microsoft.com/office/officeart/2008/layout/LinedList"/>
    <dgm:cxn modelId="{F6D6339E-89B3-404C-AABE-3F4FEB337C36}" srcId="{2343770A-F6A1-43F8-83D1-FC713BB30DBD}" destId="{410DCE7C-1CC0-4792-BD41-1E5A60DCA226}" srcOrd="5" destOrd="0" parTransId="{FD873095-8BF5-48C1-8BFE-C04AD4416277}" sibTransId="{10D83213-A429-4B1E-AD5D-F78FF78EDBFA}"/>
    <dgm:cxn modelId="{073A6FA8-8B75-4451-A77D-4B40480D957C}" srcId="{2343770A-F6A1-43F8-83D1-FC713BB30DBD}" destId="{0599E887-714A-4B61-9711-7EF2CA5DAF60}" srcOrd="6" destOrd="0" parTransId="{219015DC-FED5-4CF1-9B57-E20B79FD02BA}" sibTransId="{12E194A0-974F-4DD3-97FB-68AAF4C6BE52}"/>
    <dgm:cxn modelId="{CE9989B8-8C3E-6D4D-B8E7-6FB9FCC68A41}" srcId="{2343770A-F6A1-43F8-83D1-FC713BB30DBD}" destId="{EA66A6C8-18F3-E74C-A8FE-A139C980CC2E}" srcOrd="2" destOrd="0" parTransId="{59C9C449-8516-D14E-A87C-195AB82FAE63}" sibTransId="{AB796DD9-3EC6-EF49-BCB5-BFD704F6EE82}"/>
    <dgm:cxn modelId="{5A383EC1-9447-A643-A2B3-78430CF91195}" type="presOf" srcId="{410DCE7C-1CC0-4792-BD41-1E5A60DCA226}" destId="{FA8714FF-8F94-864E-AC07-8900A7BF9AC0}" srcOrd="0" destOrd="0" presId="urn:microsoft.com/office/officeart/2008/layout/LinedList"/>
    <dgm:cxn modelId="{E182E3C3-051E-A340-95BA-4661DFB97C40}" type="presOf" srcId="{CE40BCCC-4575-4B81-8BAC-27C3D25EE961}" destId="{7C77C636-2FC0-9748-8AB0-46300DA30745}" srcOrd="0" destOrd="0" presId="urn:microsoft.com/office/officeart/2008/layout/LinedList"/>
    <dgm:cxn modelId="{0D3657CB-6635-CA47-A9BD-AC0026FF4B27}" type="presOf" srcId="{9202BD7B-2C8D-4EF3-83CE-D515E57FD4E5}" destId="{CB461717-65BF-1946-ADB0-1DE198138C77}" srcOrd="0" destOrd="0" presId="urn:microsoft.com/office/officeart/2008/layout/LinedList"/>
    <dgm:cxn modelId="{297958F4-3218-4E3F-A6A5-C823BE03B98E}" srcId="{2343770A-F6A1-43F8-83D1-FC713BB30DBD}" destId="{74894E7D-9331-4406-B828-BE165BC3C58E}" srcOrd="1" destOrd="0" parTransId="{3421BA4E-DB3E-4E51-8742-A88DC5CFB2D0}" sibTransId="{63C7899E-7B93-438D-B161-BDF0AD0AE427}"/>
    <dgm:cxn modelId="{1015F9F6-0937-9240-8C82-EB5D28269704}" type="presOf" srcId="{74894E7D-9331-4406-B828-BE165BC3C58E}" destId="{6C63414B-F3B1-2A4D-BEB4-92890AFAF107}" srcOrd="0" destOrd="0" presId="urn:microsoft.com/office/officeart/2008/layout/LinedList"/>
    <dgm:cxn modelId="{3DCC881D-990E-FB4A-84DF-90B68BCE7EA7}" type="presParOf" srcId="{4A8E7F93-328B-0840-B0FE-7A37B5C4E48F}" destId="{EC6995F8-235C-2B46-BE00-7B53BBE81A70}" srcOrd="0" destOrd="0" presId="urn:microsoft.com/office/officeart/2008/layout/LinedList"/>
    <dgm:cxn modelId="{8E52C783-4A34-1442-B03F-EF88BB144202}" type="presParOf" srcId="{4A8E7F93-328B-0840-B0FE-7A37B5C4E48F}" destId="{933C6F4D-794F-FE4D-8250-5AF721763DA7}" srcOrd="1" destOrd="0" presId="urn:microsoft.com/office/officeart/2008/layout/LinedList"/>
    <dgm:cxn modelId="{5487A3F2-3FD6-C643-A35F-B8B87F689E43}" type="presParOf" srcId="{933C6F4D-794F-FE4D-8250-5AF721763DA7}" destId="{57069CAD-76C2-9A46-B9AF-92ED0D39C48B}" srcOrd="0" destOrd="0" presId="urn:microsoft.com/office/officeart/2008/layout/LinedList"/>
    <dgm:cxn modelId="{A923EED9-1706-0346-A00E-0EADC5F501F5}" type="presParOf" srcId="{933C6F4D-794F-FE4D-8250-5AF721763DA7}" destId="{452BD85E-D24E-714E-A3BB-B23B67E4B3D8}" srcOrd="1" destOrd="0" presId="urn:microsoft.com/office/officeart/2008/layout/LinedList"/>
    <dgm:cxn modelId="{4F5C36AC-1F91-D449-9C9C-427FDB24BAF4}" type="presParOf" srcId="{4A8E7F93-328B-0840-B0FE-7A37B5C4E48F}" destId="{1AC2992B-993F-9145-8BC8-24406F921029}" srcOrd="2" destOrd="0" presId="urn:microsoft.com/office/officeart/2008/layout/LinedList"/>
    <dgm:cxn modelId="{8AEB212B-6381-7E4B-8929-C700145F1F1C}" type="presParOf" srcId="{4A8E7F93-328B-0840-B0FE-7A37B5C4E48F}" destId="{C9C942A9-4774-7542-A1BB-D4ED1BF95EA3}" srcOrd="3" destOrd="0" presId="urn:microsoft.com/office/officeart/2008/layout/LinedList"/>
    <dgm:cxn modelId="{2CFCBDBD-DA88-0E44-8869-348C13BBACB3}" type="presParOf" srcId="{C9C942A9-4774-7542-A1BB-D4ED1BF95EA3}" destId="{6C63414B-F3B1-2A4D-BEB4-92890AFAF107}" srcOrd="0" destOrd="0" presId="urn:microsoft.com/office/officeart/2008/layout/LinedList"/>
    <dgm:cxn modelId="{C97B30CC-ADC0-CE40-9614-81BC08063323}" type="presParOf" srcId="{C9C942A9-4774-7542-A1BB-D4ED1BF95EA3}" destId="{20611F25-9B39-AD48-A643-88BD6F2C94B9}" srcOrd="1" destOrd="0" presId="urn:microsoft.com/office/officeart/2008/layout/LinedList"/>
    <dgm:cxn modelId="{814EA969-EF12-B545-BAF7-7B7C0D825099}" type="presParOf" srcId="{4A8E7F93-328B-0840-B0FE-7A37B5C4E48F}" destId="{D0BB0C6D-9C6E-9A40-8772-C83F7EDF39DD}" srcOrd="4" destOrd="0" presId="urn:microsoft.com/office/officeart/2008/layout/LinedList"/>
    <dgm:cxn modelId="{7903A281-F0BC-0649-8337-E4CEBEE46237}" type="presParOf" srcId="{4A8E7F93-328B-0840-B0FE-7A37B5C4E48F}" destId="{904B4825-9820-6E44-AA8B-C572664382B6}" srcOrd="5" destOrd="0" presId="urn:microsoft.com/office/officeart/2008/layout/LinedList"/>
    <dgm:cxn modelId="{F8DE9CD0-7921-474E-AA35-F75F0B92545A}" type="presParOf" srcId="{904B4825-9820-6E44-AA8B-C572664382B6}" destId="{AC423D5F-B941-CD4F-AE6F-05ED532786D7}" srcOrd="0" destOrd="0" presId="urn:microsoft.com/office/officeart/2008/layout/LinedList"/>
    <dgm:cxn modelId="{927F5617-F185-554F-ADA4-C4191E5265A2}" type="presParOf" srcId="{904B4825-9820-6E44-AA8B-C572664382B6}" destId="{42B41DF4-B021-AB41-86D6-41C0BDE31841}" srcOrd="1" destOrd="0" presId="urn:microsoft.com/office/officeart/2008/layout/LinedList"/>
    <dgm:cxn modelId="{C00A0488-9EBF-4945-AA0B-22AB3A82434C}" type="presParOf" srcId="{4A8E7F93-328B-0840-B0FE-7A37B5C4E48F}" destId="{E8D98F2A-1670-A147-9D18-D80F08162C75}" srcOrd="6" destOrd="0" presId="urn:microsoft.com/office/officeart/2008/layout/LinedList"/>
    <dgm:cxn modelId="{CFA76509-619B-9242-A88A-37E3199A0BDD}" type="presParOf" srcId="{4A8E7F93-328B-0840-B0FE-7A37B5C4E48F}" destId="{E19E14F5-3D77-8549-B8C4-EA0396A1D61B}" srcOrd="7" destOrd="0" presId="urn:microsoft.com/office/officeart/2008/layout/LinedList"/>
    <dgm:cxn modelId="{BF873747-01BD-0E4C-AC68-278F6B1828D2}" type="presParOf" srcId="{E19E14F5-3D77-8549-B8C4-EA0396A1D61B}" destId="{7C77C636-2FC0-9748-8AB0-46300DA30745}" srcOrd="0" destOrd="0" presId="urn:microsoft.com/office/officeart/2008/layout/LinedList"/>
    <dgm:cxn modelId="{495BD4B6-E602-F043-9F76-AD74DF8488CA}" type="presParOf" srcId="{E19E14F5-3D77-8549-B8C4-EA0396A1D61B}" destId="{D4D61821-7581-1142-A379-783A027C6647}" srcOrd="1" destOrd="0" presId="urn:microsoft.com/office/officeart/2008/layout/LinedList"/>
    <dgm:cxn modelId="{DA6A81EA-3346-6248-BAF4-4ACD48B2E138}" type="presParOf" srcId="{4A8E7F93-328B-0840-B0FE-7A37B5C4E48F}" destId="{ED60AF63-89CF-E743-A4DF-714C5035026D}" srcOrd="8" destOrd="0" presId="urn:microsoft.com/office/officeart/2008/layout/LinedList"/>
    <dgm:cxn modelId="{1EC19152-6935-6048-B497-A2025D366EAD}" type="presParOf" srcId="{4A8E7F93-328B-0840-B0FE-7A37B5C4E48F}" destId="{A043A63C-0431-A94C-A4C7-324F1A314E02}" srcOrd="9" destOrd="0" presId="urn:microsoft.com/office/officeart/2008/layout/LinedList"/>
    <dgm:cxn modelId="{3375D378-F013-724B-B0C6-108F4445880E}" type="presParOf" srcId="{A043A63C-0431-A94C-A4C7-324F1A314E02}" destId="{CB461717-65BF-1946-ADB0-1DE198138C77}" srcOrd="0" destOrd="0" presId="urn:microsoft.com/office/officeart/2008/layout/LinedList"/>
    <dgm:cxn modelId="{9959D1FF-A9FD-D649-A558-89A4301D1ACD}" type="presParOf" srcId="{A043A63C-0431-A94C-A4C7-324F1A314E02}" destId="{CD977026-620B-F74B-B84B-FEE7FBB15BE5}" srcOrd="1" destOrd="0" presId="urn:microsoft.com/office/officeart/2008/layout/LinedList"/>
    <dgm:cxn modelId="{49860337-CDC4-0A42-A381-6863D198FBBE}" type="presParOf" srcId="{4A8E7F93-328B-0840-B0FE-7A37B5C4E48F}" destId="{5648D5AC-EE57-DA43-8053-34040F8999BA}" srcOrd="10" destOrd="0" presId="urn:microsoft.com/office/officeart/2008/layout/LinedList"/>
    <dgm:cxn modelId="{FCACADFB-981E-2741-AE22-159B9AB12D7E}" type="presParOf" srcId="{4A8E7F93-328B-0840-B0FE-7A37B5C4E48F}" destId="{9426F2A4-5661-E44F-8BE8-24AEC2BA368E}" srcOrd="11" destOrd="0" presId="urn:microsoft.com/office/officeart/2008/layout/LinedList"/>
    <dgm:cxn modelId="{B898F3EC-85D9-2342-A40F-93AC429E92B0}" type="presParOf" srcId="{9426F2A4-5661-E44F-8BE8-24AEC2BA368E}" destId="{FA8714FF-8F94-864E-AC07-8900A7BF9AC0}" srcOrd="0" destOrd="0" presId="urn:microsoft.com/office/officeart/2008/layout/LinedList"/>
    <dgm:cxn modelId="{819F8DAF-F6B2-FE4C-BAD1-3D8E14C818BD}" type="presParOf" srcId="{9426F2A4-5661-E44F-8BE8-24AEC2BA368E}" destId="{88BCC684-99A2-A14E-A11B-7F5370F2814F}" srcOrd="1" destOrd="0" presId="urn:microsoft.com/office/officeart/2008/layout/LinedList"/>
    <dgm:cxn modelId="{344210F4-B500-C741-9232-5C894D0A30C9}" type="presParOf" srcId="{4A8E7F93-328B-0840-B0FE-7A37B5C4E48F}" destId="{2F379EA2-9101-B741-9C79-EE47447112F2}" srcOrd="12" destOrd="0" presId="urn:microsoft.com/office/officeart/2008/layout/LinedList"/>
    <dgm:cxn modelId="{46659EF0-D28E-0846-A429-994836EAD19D}" type="presParOf" srcId="{4A8E7F93-328B-0840-B0FE-7A37B5C4E48F}" destId="{831958B2-5541-3F42-9B4D-27B91EDA61F4}" srcOrd="13" destOrd="0" presId="urn:microsoft.com/office/officeart/2008/layout/LinedList"/>
    <dgm:cxn modelId="{55A2D003-31F7-E444-BCF1-1396FB320C5D}" type="presParOf" srcId="{831958B2-5541-3F42-9B4D-27B91EDA61F4}" destId="{4C1947E2-6009-AD47-B083-D672DEFF055C}" srcOrd="0" destOrd="0" presId="urn:microsoft.com/office/officeart/2008/layout/LinedList"/>
    <dgm:cxn modelId="{ABD3B087-94F2-544A-9068-5C8A40E92DD1}" type="presParOf" srcId="{831958B2-5541-3F42-9B4D-27B91EDA61F4}" destId="{45200DB9-DA6F-7D49-9A5B-C52319F4BD5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A30F9-88AF-8D40-967B-5EBF3E8C153D}">
      <dsp:nvSpPr>
        <dsp:cNvPr id="0" name=""/>
        <dsp:cNvSpPr/>
      </dsp:nvSpPr>
      <dsp:spPr>
        <a:xfrm>
          <a:off x="431018" y="161"/>
          <a:ext cx="1982798" cy="118967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Host populations</a:t>
          </a:r>
        </a:p>
      </dsp:txBody>
      <dsp:txXfrm>
        <a:off x="431018" y="161"/>
        <a:ext cx="1982798" cy="1189678"/>
      </dsp:txXfrm>
    </dsp:sp>
    <dsp:sp modelId="{72B36A6B-25C6-E246-B844-F220204CA64D}">
      <dsp:nvSpPr>
        <dsp:cNvPr id="0" name=""/>
        <dsp:cNvSpPr/>
      </dsp:nvSpPr>
      <dsp:spPr>
        <a:xfrm>
          <a:off x="2612096" y="161"/>
          <a:ext cx="1982798" cy="118967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Detection and diagnosis</a:t>
          </a:r>
        </a:p>
      </dsp:txBody>
      <dsp:txXfrm>
        <a:off x="2612096" y="161"/>
        <a:ext cx="1982798" cy="1189678"/>
      </dsp:txXfrm>
    </dsp:sp>
    <dsp:sp modelId="{753A9F46-8345-7C49-9151-AC1A7202E29D}">
      <dsp:nvSpPr>
        <dsp:cNvPr id="0" name=""/>
        <dsp:cNvSpPr/>
      </dsp:nvSpPr>
      <dsp:spPr>
        <a:xfrm>
          <a:off x="4793174" y="161"/>
          <a:ext cx="1982798" cy="118967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Surveillance systems</a:t>
          </a:r>
        </a:p>
      </dsp:txBody>
      <dsp:txXfrm>
        <a:off x="4793174" y="161"/>
        <a:ext cx="1982798" cy="1189678"/>
      </dsp:txXfrm>
    </dsp:sp>
    <dsp:sp modelId="{EA3DE250-20FB-DB46-B18A-389E4A57DA3A}">
      <dsp:nvSpPr>
        <dsp:cNvPr id="0" name=""/>
        <dsp:cNvSpPr/>
      </dsp:nvSpPr>
      <dsp:spPr>
        <a:xfrm>
          <a:off x="6974252" y="161"/>
          <a:ext cx="1982798" cy="118967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Disease ecology</a:t>
          </a:r>
        </a:p>
      </dsp:txBody>
      <dsp:txXfrm>
        <a:off x="6974252" y="161"/>
        <a:ext cx="1982798" cy="1189678"/>
      </dsp:txXfrm>
    </dsp:sp>
    <dsp:sp modelId="{7E3F6F54-5BAD-8143-B59E-2E7E72CA09C9}">
      <dsp:nvSpPr>
        <dsp:cNvPr id="0" name=""/>
        <dsp:cNvSpPr/>
      </dsp:nvSpPr>
      <dsp:spPr>
        <a:xfrm>
          <a:off x="9155330" y="161"/>
          <a:ext cx="1982798" cy="118967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Human factors</a:t>
          </a:r>
        </a:p>
      </dsp:txBody>
      <dsp:txXfrm>
        <a:off x="9155330" y="161"/>
        <a:ext cx="1982798" cy="1189678"/>
      </dsp:txXfrm>
    </dsp:sp>
    <dsp:sp modelId="{4E4DF45D-C341-C249-A805-9337A0D52D3E}">
      <dsp:nvSpPr>
        <dsp:cNvPr id="0" name=""/>
        <dsp:cNvSpPr/>
      </dsp:nvSpPr>
      <dsp:spPr>
        <a:xfrm>
          <a:off x="2639697" y="4005485"/>
          <a:ext cx="1982798" cy="1189678"/>
        </a:xfrm>
        <a:prstGeom prst="rect">
          <a:avLst/>
        </a:prstGeom>
        <a:solidFill>
          <a:schemeClr val="accent2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Limited passive reporting</a:t>
          </a:r>
        </a:p>
      </dsp:txBody>
      <dsp:txXfrm>
        <a:off x="2639697" y="4005485"/>
        <a:ext cx="1982798" cy="1189678"/>
      </dsp:txXfrm>
    </dsp:sp>
    <dsp:sp modelId="{0E849124-C0F3-1E41-B2B3-491ADAA8F5DC}">
      <dsp:nvSpPr>
        <dsp:cNvPr id="0" name=""/>
        <dsp:cNvSpPr/>
      </dsp:nvSpPr>
      <dsp:spPr>
        <a:xfrm>
          <a:off x="438116" y="1339450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Non-centralized, fragmented populations</a:t>
          </a:r>
        </a:p>
      </dsp:txBody>
      <dsp:txXfrm>
        <a:off x="438116" y="1339450"/>
        <a:ext cx="1982798" cy="1189678"/>
      </dsp:txXfrm>
    </dsp:sp>
    <dsp:sp modelId="{63017675-F11A-5F41-9776-622625DC5AAB}">
      <dsp:nvSpPr>
        <dsp:cNvPr id="0" name=""/>
        <dsp:cNvSpPr/>
      </dsp:nvSpPr>
      <dsp:spPr>
        <a:xfrm>
          <a:off x="2639697" y="1355677"/>
          <a:ext cx="1982798" cy="1189678"/>
        </a:xfrm>
        <a:prstGeom prst="rect">
          <a:avLst/>
        </a:prstGeom>
        <a:solidFill>
          <a:schemeClr val="accent2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Asymptomatic infection and latency</a:t>
          </a:r>
        </a:p>
      </dsp:txBody>
      <dsp:txXfrm>
        <a:off x="2639697" y="1355677"/>
        <a:ext cx="1982798" cy="1189678"/>
      </dsp:txXfrm>
    </dsp:sp>
    <dsp:sp modelId="{82E49C58-22EB-2747-BFEB-5B0DF97D408D}">
      <dsp:nvSpPr>
        <dsp:cNvPr id="0" name=""/>
        <dsp:cNvSpPr/>
      </dsp:nvSpPr>
      <dsp:spPr>
        <a:xfrm>
          <a:off x="2639697" y="2681098"/>
          <a:ext cx="1982798" cy="1189678"/>
        </a:xfrm>
        <a:prstGeom prst="rect">
          <a:avLst/>
        </a:prstGeom>
        <a:solidFill>
          <a:schemeClr val="accent2"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Symptom ambiguity</a:t>
          </a:r>
        </a:p>
      </dsp:txBody>
      <dsp:txXfrm>
        <a:off x="2639697" y="2681098"/>
        <a:ext cx="1982798" cy="1189678"/>
      </dsp:txXfrm>
    </dsp:sp>
    <dsp:sp modelId="{0E530974-2CD3-D44C-9A32-D0D82B06C3CF}">
      <dsp:nvSpPr>
        <dsp:cNvPr id="0" name=""/>
        <dsp:cNvSpPr/>
      </dsp:nvSpPr>
      <dsp:spPr>
        <a:xfrm>
          <a:off x="443153" y="2669796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Diversity in host species</a:t>
          </a:r>
        </a:p>
      </dsp:txBody>
      <dsp:txXfrm>
        <a:off x="443153" y="2669796"/>
        <a:ext cx="1982798" cy="1189678"/>
      </dsp:txXfrm>
    </dsp:sp>
    <dsp:sp modelId="{B696F945-8B79-DE47-93BE-66F81EC5224C}">
      <dsp:nvSpPr>
        <dsp:cNvPr id="0" name=""/>
        <dsp:cNvSpPr/>
      </dsp:nvSpPr>
      <dsp:spPr>
        <a:xfrm>
          <a:off x="450073" y="4006789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Wild and cultivated hosts</a:t>
          </a:r>
        </a:p>
      </dsp:txBody>
      <dsp:txXfrm>
        <a:off x="450073" y="4006789"/>
        <a:ext cx="1982798" cy="1189678"/>
      </dsp:txXfrm>
    </dsp:sp>
    <dsp:sp modelId="{DB3FB510-70F8-E049-8345-4D995CF78BEE}">
      <dsp:nvSpPr>
        <dsp:cNvPr id="0" name=""/>
        <dsp:cNvSpPr/>
      </dsp:nvSpPr>
      <dsp:spPr>
        <a:xfrm>
          <a:off x="6917782" y="1361027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Diversity in pathogens and strains</a:t>
          </a:r>
        </a:p>
      </dsp:txBody>
      <dsp:txXfrm>
        <a:off x="6917782" y="1361027"/>
        <a:ext cx="1982798" cy="1189678"/>
      </dsp:txXfrm>
    </dsp:sp>
    <dsp:sp modelId="{96152FEF-E935-914A-95C3-4BE847D762CE}">
      <dsp:nvSpPr>
        <dsp:cNvPr id="0" name=""/>
        <dsp:cNvSpPr/>
      </dsp:nvSpPr>
      <dsp:spPr>
        <a:xfrm>
          <a:off x="6941813" y="2676942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Persistence in the environment</a:t>
          </a:r>
        </a:p>
      </dsp:txBody>
      <dsp:txXfrm>
        <a:off x="6941813" y="2676942"/>
        <a:ext cx="1982798" cy="1189678"/>
      </dsp:txXfrm>
    </dsp:sp>
    <dsp:sp modelId="{419B8869-B57E-FD45-9904-6C5DA2A3EB39}">
      <dsp:nvSpPr>
        <dsp:cNvPr id="0" name=""/>
        <dsp:cNvSpPr/>
      </dsp:nvSpPr>
      <dsp:spPr>
        <a:xfrm>
          <a:off x="4816492" y="2676942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Non-strategic survey design</a:t>
          </a:r>
        </a:p>
      </dsp:txBody>
      <dsp:txXfrm>
        <a:off x="4816492" y="2676942"/>
        <a:ext cx="1982798" cy="1189678"/>
      </dsp:txXfrm>
    </dsp:sp>
    <dsp:sp modelId="{69DC046A-4168-EA40-96C7-D25B1E2494C6}">
      <dsp:nvSpPr>
        <dsp:cNvPr id="0" name=""/>
        <dsp:cNvSpPr/>
      </dsp:nvSpPr>
      <dsp:spPr>
        <a:xfrm>
          <a:off x="4816492" y="1348380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Low surveillance intensity</a:t>
          </a:r>
        </a:p>
      </dsp:txBody>
      <dsp:txXfrm>
        <a:off x="4816492" y="1348380"/>
        <a:ext cx="1982798" cy="1189678"/>
      </dsp:txXfrm>
    </dsp:sp>
    <dsp:sp modelId="{5DDDADC7-4A7E-8B4B-8BE0-9D2E5FBC9F79}">
      <dsp:nvSpPr>
        <dsp:cNvPr id="0" name=""/>
        <dsp:cNvSpPr/>
      </dsp:nvSpPr>
      <dsp:spPr>
        <a:xfrm>
          <a:off x="4827655" y="4018028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7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Sparse data, parameter uncertainty</a:t>
          </a:r>
        </a:p>
      </dsp:txBody>
      <dsp:txXfrm>
        <a:off x="4827655" y="4018028"/>
        <a:ext cx="1982798" cy="1189678"/>
      </dsp:txXfrm>
    </dsp:sp>
    <dsp:sp modelId="{1063AC75-C8C1-2143-A3C1-A64DA19302EE}">
      <dsp:nvSpPr>
        <dsp:cNvPr id="0" name=""/>
        <dsp:cNvSpPr/>
      </dsp:nvSpPr>
      <dsp:spPr>
        <a:xfrm>
          <a:off x="6943836" y="4018028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Environmental</a:t>
          </a:r>
          <a:r>
            <a:rPr lang="en-US" sz="1800" kern="1200" baseline="0" dirty="0"/>
            <a:t> sensitivity </a:t>
          </a:r>
          <a:endParaRPr lang="en-US" sz="1800" kern="1200" dirty="0"/>
        </a:p>
      </dsp:txBody>
      <dsp:txXfrm>
        <a:off x="6943836" y="4018028"/>
        <a:ext cx="1982798" cy="1189678"/>
      </dsp:txXfrm>
    </dsp:sp>
    <dsp:sp modelId="{AA30EF8D-3EFE-EC4E-925F-8637E003D39C}">
      <dsp:nvSpPr>
        <dsp:cNvPr id="0" name=""/>
        <dsp:cNvSpPr/>
      </dsp:nvSpPr>
      <dsp:spPr>
        <a:xfrm>
          <a:off x="9232877" y="1344772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Lack of awareness &amp; engagement</a:t>
          </a:r>
        </a:p>
      </dsp:txBody>
      <dsp:txXfrm>
        <a:off x="9232877" y="1344772"/>
        <a:ext cx="1982798" cy="1189678"/>
      </dsp:txXfrm>
    </dsp:sp>
    <dsp:sp modelId="{D982640E-F118-E24F-85C3-89C2CC516A04}">
      <dsp:nvSpPr>
        <dsp:cNvPr id="0" name=""/>
        <dsp:cNvSpPr/>
      </dsp:nvSpPr>
      <dsp:spPr>
        <a:xfrm>
          <a:off x="9215072" y="2676938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Lack of data sharing &amp; connectedness</a:t>
          </a:r>
        </a:p>
      </dsp:txBody>
      <dsp:txXfrm>
        <a:off x="9215072" y="2676938"/>
        <a:ext cx="1982798" cy="1189678"/>
      </dsp:txXfrm>
    </dsp:sp>
    <dsp:sp modelId="{37682544-BE5E-8044-AE11-B349810F4EA6}">
      <dsp:nvSpPr>
        <dsp:cNvPr id="0" name=""/>
        <dsp:cNvSpPr/>
      </dsp:nvSpPr>
      <dsp:spPr>
        <a:xfrm>
          <a:off x="9198852" y="4007285"/>
          <a:ext cx="1982798" cy="118967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Weak oversight of plant movements/ trade</a:t>
          </a:r>
        </a:p>
      </dsp:txBody>
      <dsp:txXfrm>
        <a:off x="9198852" y="4007285"/>
        <a:ext cx="1982798" cy="1189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995F8-235C-2B46-BE00-7B53BBE81A70}">
      <dsp:nvSpPr>
        <dsp:cNvPr id="0" name=""/>
        <dsp:cNvSpPr/>
      </dsp:nvSpPr>
      <dsp:spPr>
        <a:xfrm>
          <a:off x="0" y="494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69CAD-76C2-9A46-B9AF-92ED0D39C48B}">
      <dsp:nvSpPr>
        <dsp:cNvPr id="0" name=""/>
        <dsp:cNvSpPr/>
      </dsp:nvSpPr>
      <dsp:spPr>
        <a:xfrm>
          <a:off x="0" y="494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Spatially </a:t>
          </a:r>
          <a:r>
            <a:rPr lang="en-US" sz="2600" kern="1200" dirty="0" err="1"/>
            <a:t>optimised</a:t>
          </a:r>
          <a:r>
            <a:rPr lang="en-US" sz="2600" kern="1200" dirty="0"/>
            <a:t> surveillance </a:t>
          </a:r>
        </a:p>
      </dsp:txBody>
      <dsp:txXfrm>
        <a:off x="0" y="494"/>
        <a:ext cx="7601034" cy="578045"/>
      </dsp:txXfrm>
    </dsp:sp>
    <dsp:sp modelId="{1AC2992B-993F-9145-8BC8-24406F921029}">
      <dsp:nvSpPr>
        <dsp:cNvPr id="0" name=""/>
        <dsp:cNvSpPr/>
      </dsp:nvSpPr>
      <dsp:spPr>
        <a:xfrm>
          <a:off x="0" y="578539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3414B-F3B1-2A4D-BEB4-92890AFAF107}">
      <dsp:nvSpPr>
        <dsp:cNvPr id="0" name=""/>
        <dsp:cNvSpPr/>
      </dsp:nvSpPr>
      <dsp:spPr>
        <a:xfrm>
          <a:off x="0" y="578539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Surveillance under access constraints</a:t>
          </a:r>
        </a:p>
      </dsp:txBody>
      <dsp:txXfrm>
        <a:off x="0" y="578539"/>
        <a:ext cx="7601034" cy="578045"/>
      </dsp:txXfrm>
    </dsp:sp>
    <dsp:sp modelId="{D0BB0C6D-9C6E-9A40-8772-C83F7EDF39DD}">
      <dsp:nvSpPr>
        <dsp:cNvPr id="0" name=""/>
        <dsp:cNvSpPr/>
      </dsp:nvSpPr>
      <dsp:spPr>
        <a:xfrm>
          <a:off x="0" y="1156584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23D5F-B941-CD4F-AE6F-05ED532786D7}">
      <dsp:nvSpPr>
        <dsp:cNvPr id="0" name=""/>
        <dsp:cNvSpPr/>
      </dsp:nvSpPr>
      <dsp:spPr>
        <a:xfrm>
          <a:off x="0" y="1156584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Trade vs the environment</a:t>
          </a:r>
        </a:p>
      </dsp:txBody>
      <dsp:txXfrm>
        <a:off x="0" y="1156584"/>
        <a:ext cx="7601034" cy="578045"/>
      </dsp:txXfrm>
    </dsp:sp>
    <dsp:sp modelId="{E8D98F2A-1670-A147-9D18-D80F08162C75}">
      <dsp:nvSpPr>
        <dsp:cNvPr id="0" name=""/>
        <dsp:cNvSpPr/>
      </dsp:nvSpPr>
      <dsp:spPr>
        <a:xfrm>
          <a:off x="0" y="1734630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7C636-2FC0-9748-8AB0-46300DA30745}">
      <dsp:nvSpPr>
        <dsp:cNvPr id="0" name=""/>
        <dsp:cNvSpPr/>
      </dsp:nvSpPr>
      <dsp:spPr>
        <a:xfrm>
          <a:off x="0" y="1734630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Visual inspections </a:t>
          </a:r>
          <a:r>
            <a:rPr lang="en-US" sz="2600" i="1" kern="1200" dirty="0"/>
            <a:t>vs</a:t>
          </a:r>
          <a:r>
            <a:rPr lang="en-US" sz="2600" kern="1200" dirty="0"/>
            <a:t> asymptomatic sampling</a:t>
          </a:r>
        </a:p>
      </dsp:txBody>
      <dsp:txXfrm>
        <a:off x="0" y="1734630"/>
        <a:ext cx="7601034" cy="578045"/>
      </dsp:txXfrm>
    </dsp:sp>
    <dsp:sp modelId="{ED60AF63-89CF-E743-A4DF-714C5035026D}">
      <dsp:nvSpPr>
        <dsp:cNvPr id="0" name=""/>
        <dsp:cNvSpPr/>
      </dsp:nvSpPr>
      <dsp:spPr>
        <a:xfrm>
          <a:off x="0" y="2312675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61717-65BF-1946-ADB0-1DE198138C77}">
      <dsp:nvSpPr>
        <dsp:cNvPr id="0" name=""/>
        <dsp:cNvSpPr/>
      </dsp:nvSpPr>
      <dsp:spPr>
        <a:xfrm>
          <a:off x="0" y="2312675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Hosts </a:t>
          </a:r>
          <a:r>
            <a:rPr lang="en-US" sz="2600" i="1" kern="1200" dirty="0"/>
            <a:t>vs</a:t>
          </a:r>
          <a:r>
            <a:rPr lang="en-US" sz="2600" kern="1200" dirty="0"/>
            <a:t> vectors</a:t>
          </a:r>
        </a:p>
      </dsp:txBody>
      <dsp:txXfrm>
        <a:off x="0" y="2312675"/>
        <a:ext cx="7601034" cy="578045"/>
      </dsp:txXfrm>
    </dsp:sp>
    <dsp:sp modelId="{5648D5AC-EE57-DA43-8053-34040F8999BA}">
      <dsp:nvSpPr>
        <dsp:cNvPr id="0" name=""/>
        <dsp:cNvSpPr/>
      </dsp:nvSpPr>
      <dsp:spPr>
        <a:xfrm>
          <a:off x="0" y="2890721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714FF-8F94-864E-AC07-8900A7BF9AC0}">
      <dsp:nvSpPr>
        <dsp:cNvPr id="0" name=""/>
        <dsp:cNvSpPr/>
      </dsp:nvSpPr>
      <dsp:spPr>
        <a:xfrm>
          <a:off x="0" y="2890721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Harnessing citizen science</a:t>
          </a:r>
        </a:p>
      </dsp:txBody>
      <dsp:txXfrm>
        <a:off x="0" y="2890721"/>
        <a:ext cx="7601034" cy="578045"/>
      </dsp:txXfrm>
    </dsp:sp>
    <dsp:sp modelId="{2F379EA2-9101-B741-9C79-EE47447112F2}">
      <dsp:nvSpPr>
        <dsp:cNvPr id="0" name=""/>
        <dsp:cNvSpPr/>
      </dsp:nvSpPr>
      <dsp:spPr>
        <a:xfrm>
          <a:off x="0" y="3468766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947E2-6009-AD47-B083-D672DEFF055C}">
      <dsp:nvSpPr>
        <dsp:cNvPr id="0" name=""/>
        <dsp:cNvSpPr/>
      </dsp:nvSpPr>
      <dsp:spPr>
        <a:xfrm>
          <a:off x="0" y="3468766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0" y="3468766"/>
        <a:ext cx="7601034" cy="578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995F8-235C-2B46-BE00-7B53BBE81A70}">
      <dsp:nvSpPr>
        <dsp:cNvPr id="0" name=""/>
        <dsp:cNvSpPr/>
      </dsp:nvSpPr>
      <dsp:spPr>
        <a:xfrm>
          <a:off x="0" y="494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69CAD-76C2-9A46-B9AF-92ED0D39C48B}">
      <dsp:nvSpPr>
        <dsp:cNvPr id="0" name=""/>
        <dsp:cNvSpPr/>
      </dsp:nvSpPr>
      <dsp:spPr>
        <a:xfrm>
          <a:off x="0" y="494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Spatially </a:t>
          </a:r>
          <a:r>
            <a:rPr lang="en-US" sz="2600" kern="1200" dirty="0" err="1"/>
            <a:t>optimised</a:t>
          </a:r>
          <a:r>
            <a:rPr lang="en-US" sz="2600" kern="1200" dirty="0"/>
            <a:t> surveillance </a:t>
          </a:r>
        </a:p>
      </dsp:txBody>
      <dsp:txXfrm>
        <a:off x="0" y="494"/>
        <a:ext cx="7601034" cy="578045"/>
      </dsp:txXfrm>
    </dsp:sp>
    <dsp:sp modelId="{1AC2992B-993F-9145-8BC8-24406F921029}">
      <dsp:nvSpPr>
        <dsp:cNvPr id="0" name=""/>
        <dsp:cNvSpPr/>
      </dsp:nvSpPr>
      <dsp:spPr>
        <a:xfrm>
          <a:off x="0" y="578539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3414B-F3B1-2A4D-BEB4-92890AFAF107}">
      <dsp:nvSpPr>
        <dsp:cNvPr id="0" name=""/>
        <dsp:cNvSpPr/>
      </dsp:nvSpPr>
      <dsp:spPr>
        <a:xfrm>
          <a:off x="0" y="578539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Surveillance under access constraints</a:t>
          </a:r>
        </a:p>
      </dsp:txBody>
      <dsp:txXfrm>
        <a:off x="0" y="578539"/>
        <a:ext cx="7601034" cy="578045"/>
      </dsp:txXfrm>
    </dsp:sp>
    <dsp:sp modelId="{D0BB0C6D-9C6E-9A40-8772-C83F7EDF39DD}">
      <dsp:nvSpPr>
        <dsp:cNvPr id="0" name=""/>
        <dsp:cNvSpPr/>
      </dsp:nvSpPr>
      <dsp:spPr>
        <a:xfrm>
          <a:off x="0" y="1156584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23D5F-B941-CD4F-AE6F-05ED532786D7}">
      <dsp:nvSpPr>
        <dsp:cNvPr id="0" name=""/>
        <dsp:cNvSpPr/>
      </dsp:nvSpPr>
      <dsp:spPr>
        <a:xfrm>
          <a:off x="0" y="1156584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Trade vs the environment</a:t>
          </a:r>
        </a:p>
      </dsp:txBody>
      <dsp:txXfrm>
        <a:off x="0" y="1156584"/>
        <a:ext cx="7601034" cy="578045"/>
      </dsp:txXfrm>
    </dsp:sp>
    <dsp:sp modelId="{E8D98F2A-1670-A147-9D18-D80F08162C75}">
      <dsp:nvSpPr>
        <dsp:cNvPr id="0" name=""/>
        <dsp:cNvSpPr/>
      </dsp:nvSpPr>
      <dsp:spPr>
        <a:xfrm>
          <a:off x="0" y="1734630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7C636-2FC0-9748-8AB0-46300DA30745}">
      <dsp:nvSpPr>
        <dsp:cNvPr id="0" name=""/>
        <dsp:cNvSpPr/>
      </dsp:nvSpPr>
      <dsp:spPr>
        <a:xfrm>
          <a:off x="0" y="1734630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Visual inspections </a:t>
          </a:r>
          <a:r>
            <a:rPr lang="en-US" sz="2600" i="1" kern="1200" dirty="0"/>
            <a:t>vs</a:t>
          </a:r>
          <a:r>
            <a:rPr lang="en-US" sz="2600" kern="1200" dirty="0"/>
            <a:t> asymptomatic sampling</a:t>
          </a:r>
        </a:p>
      </dsp:txBody>
      <dsp:txXfrm>
        <a:off x="0" y="1734630"/>
        <a:ext cx="7601034" cy="578045"/>
      </dsp:txXfrm>
    </dsp:sp>
    <dsp:sp modelId="{ED60AF63-89CF-E743-A4DF-714C5035026D}">
      <dsp:nvSpPr>
        <dsp:cNvPr id="0" name=""/>
        <dsp:cNvSpPr/>
      </dsp:nvSpPr>
      <dsp:spPr>
        <a:xfrm>
          <a:off x="0" y="2312675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61717-65BF-1946-ADB0-1DE198138C77}">
      <dsp:nvSpPr>
        <dsp:cNvPr id="0" name=""/>
        <dsp:cNvSpPr/>
      </dsp:nvSpPr>
      <dsp:spPr>
        <a:xfrm>
          <a:off x="0" y="2312675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Hosts </a:t>
          </a:r>
          <a:r>
            <a:rPr lang="en-US" sz="2600" i="1" kern="1200" dirty="0"/>
            <a:t>vs</a:t>
          </a:r>
          <a:r>
            <a:rPr lang="en-US" sz="2600" kern="1200" dirty="0"/>
            <a:t> vectors</a:t>
          </a:r>
        </a:p>
      </dsp:txBody>
      <dsp:txXfrm>
        <a:off x="0" y="2312675"/>
        <a:ext cx="7601034" cy="578045"/>
      </dsp:txXfrm>
    </dsp:sp>
    <dsp:sp modelId="{5648D5AC-EE57-DA43-8053-34040F8999BA}">
      <dsp:nvSpPr>
        <dsp:cNvPr id="0" name=""/>
        <dsp:cNvSpPr/>
      </dsp:nvSpPr>
      <dsp:spPr>
        <a:xfrm>
          <a:off x="0" y="2890721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714FF-8F94-864E-AC07-8900A7BF9AC0}">
      <dsp:nvSpPr>
        <dsp:cNvPr id="0" name=""/>
        <dsp:cNvSpPr/>
      </dsp:nvSpPr>
      <dsp:spPr>
        <a:xfrm>
          <a:off x="0" y="2890721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Harnessing citizen science</a:t>
          </a:r>
        </a:p>
      </dsp:txBody>
      <dsp:txXfrm>
        <a:off x="0" y="2890721"/>
        <a:ext cx="7601034" cy="578045"/>
      </dsp:txXfrm>
    </dsp:sp>
    <dsp:sp modelId="{2F379EA2-9101-B741-9C79-EE47447112F2}">
      <dsp:nvSpPr>
        <dsp:cNvPr id="0" name=""/>
        <dsp:cNvSpPr/>
      </dsp:nvSpPr>
      <dsp:spPr>
        <a:xfrm>
          <a:off x="0" y="3468766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947E2-6009-AD47-B083-D672DEFF055C}">
      <dsp:nvSpPr>
        <dsp:cNvPr id="0" name=""/>
        <dsp:cNvSpPr/>
      </dsp:nvSpPr>
      <dsp:spPr>
        <a:xfrm>
          <a:off x="0" y="3468766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0" y="3468766"/>
        <a:ext cx="7601034" cy="5780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6995F8-235C-2B46-BE00-7B53BBE81A70}">
      <dsp:nvSpPr>
        <dsp:cNvPr id="0" name=""/>
        <dsp:cNvSpPr/>
      </dsp:nvSpPr>
      <dsp:spPr>
        <a:xfrm>
          <a:off x="0" y="494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69CAD-76C2-9A46-B9AF-92ED0D39C48B}">
      <dsp:nvSpPr>
        <dsp:cNvPr id="0" name=""/>
        <dsp:cNvSpPr/>
      </dsp:nvSpPr>
      <dsp:spPr>
        <a:xfrm>
          <a:off x="0" y="494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Spatially </a:t>
          </a:r>
          <a:r>
            <a:rPr lang="en-US" sz="2600" kern="1200" dirty="0" err="1"/>
            <a:t>optimised</a:t>
          </a:r>
          <a:r>
            <a:rPr lang="en-US" sz="2600" kern="1200" dirty="0"/>
            <a:t> surveillance </a:t>
          </a:r>
        </a:p>
      </dsp:txBody>
      <dsp:txXfrm>
        <a:off x="0" y="494"/>
        <a:ext cx="7601034" cy="578045"/>
      </dsp:txXfrm>
    </dsp:sp>
    <dsp:sp modelId="{1AC2992B-993F-9145-8BC8-24406F921029}">
      <dsp:nvSpPr>
        <dsp:cNvPr id="0" name=""/>
        <dsp:cNvSpPr/>
      </dsp:nvSpPr>
      <dsp:spPr>
        <a:xfrm>
          <a:off x="0" y="578539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63414B-F3B1-2A4D-BEB4-92890AFAF107}">
      <dsp:nvSpPr>
        <dsp:cNvPr id="0" name=""/>
        <dsp:cNvSpPr/>
      </dsp:nvSpPr>
      <dsp:spPr>
        <a:xfrm>
          <a:off x="0" y="578539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Surveillance under access constraints</a:t>
          </a:r>
        </a:p>
      </dsp:txBody>
      <dsp:txXfrm>
        <a:off x="0" y="578539"/>
        <a:ext cx="7601034" cy="578045"/>
      </dsp:txXfrm>
    </dsp:sp>
    <dsp:sp modelId="{D0BB0C6D-9C6E-9A40-8772-C83F7EDF39DD}">
      <dsp:nvSpPr>
        <dsp:cNvPr id="0" name=""/>
        <dsp:cNvSpPr/>
      </dsp:nvSpPr>
      <dsp:spPr>
        <a:xfrm>
          <a:off x="0" y="1156584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23D5F-B941-CD4F-AE6F-05ED532786D7}">
      <dsp:nvSpPr>
        <dsp:cNvPr id="0" name=""/>
        <dsp:cNvSpPr/>
      </dsp:nvSpPr>
      <dsp:spPr>
        <a:xfrm>
          <a:off x="0" y="1156584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Trade vs the environment</a:t>
          </a:r>
        </a:p>
      </dsp:txBody>
      <dsp:txXfrm>
        <a:off x="0" y="1156584"/>
        <a:ext cx="7601034" cy="578045"/>
      </dsp:txXfrm>
    </dsp:sp>
    <dsp:sp modelId="{E8D98F2A-1670-A147-9D18-D80F08162C75}">
      <dsp:nvSpPr>
        <dsp:cNvPr id="0" name=""/>
        <dsp:cNvSpPr/>
      </dsp:nvSpPr>
      <dsp:spPr>
        <a:xfrm>
          <a:off x="0" y="1734630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7C636-2FC0-9748-8AB0-46300DA30745}">
      <dsp:nvSpPr>
        <dsp:cNvPr id="0" name=""/>
        <dsp:cNvSpPr/>
      </dsp:nvSpPr>
      <dsp:spPr>
        <a:xfrm>
          <a:off x="0" y="1734630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Visual inspections </a:t>
          </a:r>
          <a:r>
            <a:rPr lang="en-US" sz="2600" i="1" kern="1200" dirty="0"/>
            <a:t>vs</a:t>
          </a:r>
          <a:r>
            <a:rPr lang="en-US" sz="2600" kern="1200" dirty="0"/>
            <a:t> asymptomatic sampling</a:t>
          </a:r>
        </a:p>
      </dsp:txBody>
      <dsp:txXfrm>
        <a:off x="0" y="1734630"/>
        <a:ext cx="7601034" cy="578045"/>
      </dsp:txXfrm>
    </dsp:sp>
    <dsp:sp modelId="{ED60AF63-89CF-E743-A4DF-714C5035026D}">
      <dsp:nvSpPr>
        <dsp:cNvPr id="0" name=""/>
        <dsp:cNvSpPr/>
      </dsp:nvSpPr>
      <dsp:spPr>
        <a:xfrm>
          <a:off x="0" y="2312675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61717-65BF-1946-ADB0-1DE198138C77}">
      <dsp:nvSpPr>
        <dsp:cNvPr id="0" name=""/>
        <dsp:cNvSpPr/>
      </dsp:nvSpPr>
      <dsp:spPr>
        <a:xfrm>
          <a:off x="0" y="2312675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Hosts </a:t>
          </a:r>
          <a:r>
            <a:rPr lang="en-US" sz="2600" i="1" kern="1200" dirty="0"/>
            <a:t>vs</a:t>
          </a:r>
          <a:r>
            <a:rPr lang="en-US" sz="2600" kern="1200" dirty="0"/>
            <a:t> vectors</a:t>
          </a:r>
        </a:p>
      </dsp:txBody>
      <dsp:txXfrm>
        <a:off x="0" y="2312675"/>
        <a:ext cx="7601034" cy="578045"/>
      </dsp:txXfrm>
    </dsp:sp>
    <dsp:sp modelId="{5648D5AC-EE57-DA43-8053-34040F8999BA}">
      <dsp:nvSpPr>
        <dsp:cNvPr id="0" name=""/>
        <dsp:cNvSpPr/>
      </dsp:nvSpPr>
      <dsp:spPr>
        <a:xfrm>
          <a:off x="0" y="2890721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8714FF-8F94-864E-AC07-8900A7BF9AC0}">
      <dsp:nvSpPr>
        <dsp:cNvPr id="0" name=""/>
        <dsp:cNvSpPr/>
      </dsp:nvSpPr>
      <dsp:spPr>
        <a:xfrm>
          <a:off x="0" y="2890721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Harnessing citizen science</a:t>
          </a:r>
        </a:p>
      </dsp:txBody>
      <dsp:txXfrm>
        <a:off x="0" y="2890721"/>
        <a:ext cx="7601034" cy="578045"/>
      </dsp:txXfrm>
    </dsp:sp>
    <dsp:sp modelId="{2F379EA2-9101-B741-9C79-EE47447112F2}">
      <dsp:nvSpPr>
        <dsp:cNvPr id="0" name=""/>
        <dsp:cNvSpPr/>
      </dsp:nvSpPr>
      <dsp:spPr>
        <a:xfrm>
          <a:off x="0" y="3468766"/>
          <a:ext cx="76010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947E2-6009-AD47-B083-D672DEFF055C}">
      <dsp:nvSpPr>
        <dsp:cNvPr id="0" name=""/>
        <dsp:cNvSpPr/>
      </dsp:nvSpPr>
      <dsp:spPr>
        <a:xfrm>
          <a:off x="0" y="3468766"/>
          <a:ext cx="7601034" cy="578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0" y="3468766"/>
        <a:ext cx="7601034" cy="578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662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182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D8E2137-41E1-4346-A1D3-FC14883ECB30}" type="slidenum">
              <a:rPr lang="en-GB" smtClean="0"/>
              <a:t>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CC7F7-0CB9-DA6D-2028-B059ECE3341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200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Explain Xylella,</a:t>
            </a:r>
          </a:p>
          <a:p>
            <a:r>
              <a:rPr lang="en-US" dirty="0"/>
              <a:t>One of biggest plant health emergencies in the EU</a:t>
            </a:r>
          </a:p>
        </p:txBody>
      </p:sp>
    </p:spTree>
    <p:extLst>
      <p:ext uri="{BB962C8B-B14F-4D97-AF65-F5344CB8AC3E}">
        <p14:creationId xmlns:p14="http://schemas.microsoft.com/office/powerpoint/2010/main" val="2049506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565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Buffer zone strategy is main one, no prescribed surveillance beyond this</a:t>
            </a:r>
          </a:p>
          <a:p>
            <a:endParaRPr lang="en-US" dirty="0"/>
          </a:p>
          <a:p>
            <a:r>
              <a:rPr lang="en-US" dirty="0"/>
              <a:t>Message = </a:t>
            </a:r>
            <a:r>
              <a:rPr lang="en-US" b="1" dirty="0"/>
              <a:t>policy gap </a:t>
            </a:r>
            <a:r>
              <a:rPr lang="en-US" dirty="0"/>
              <a:t>between detection surveys and surveys around demarcated areas (buffer zone)</a:t>
            </a:r>
          </a:p>
        </p:txBody>
      </p:sp>
    </p:spTree>
    <p:extLst>
      <p:ext uri="{BB962C8B-B14F-4D97-AF65-F5344CB8AC3E}">
        <p14:creationId xmlns:p14="http://schemas.microsoft.com/office/powerpoint/2010/main" val="1998412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3C016-C70B-6C15-FDBA-CF4BE506D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CD6B34-6891-C6D5-D4D9-904105F05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7CB78-7746-B070-30C0-63AA9DCCA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Mechanistic/SIR type models</a:t>
            </a:r>
          </a:p>
        </p:txBody>
      </p:sp>
    </p:spTree>
    <p:extLst>
      <p:ext uri="{BB962C8B-B14F-4D97-AF65-F5344CB8AC3E}">
        <p14:creationId xmlns:p14="http://schemas.microsoft.com/office/powerpoint/2010/main" val="2426058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some diseases visual is ok, </a:t>
            </a:r>
            <a:r>
              <a:rPr lang="en-GB" dirty="0" err="1"/>
              <a:t>fo</a:t>
            </a:r>
            <a:r>
              <a:rPr lang="en-GB" dirty="0"/>
              <a:t> </a:t>
            </a:r>
            <a:r>
              <a:rPr lang="en-GB" dirty="0" err="1"/>
              <a:t>rsome</a:t>
            </a:r>
            <a:r>
              <a:rPr lang="en-GB" dirty="0"/>
              <a:t> it isn’t depending on epidemiology</a:t>
            </a:r>
          </a:p>
          <a:p>
            <a:endParaRPr lang="en-GB" dirty="0"/>
          </a:p>
          <a:p>
            <a:r>
              <a:rPr lang="en-GB" dirty="0" err="1"/>
              <a:t>Visualinspections</a:t>
            </a:r>
            <a:r>
              <a:rPr lang="en-GB" dirty="0"/>
              <a:t> works for some but not all, depending on </a:t>
            </a:r>
            <a:r>
              <a:rPr lang="en-GB" dirty="0" err="1"/>
              <a:t>epdiemiology</a:t>
            </a:r>
            <a:endParaRPr lang="en-GB" dirty="0"/>
          </a:p>
          <a:p>
            <a:endParaRPr lang="en-GB" dirty="0"/>
          </a:p>
          <a:p>
            <a:r>
              <a:rPr lang="en-GB" dirty="0"/>
              <a:t>We can link the approach to a model of any pathosystems</a:t>
            </a:r>
          </a:p>
          <a:p>
            <a:r>
              <a:rPr lang="en-GB" dirty="0"/>
              <a:t>If you do that and account for their different </a:t>
            </a:r>
            <a:r>
              <a:rPr lang="en-GB" dirty="0" err="1"/>
              <a:t>epidemiologes</a:t>
            </a:r>
            <a:r>
              <a:rPr lang="en-GB" dirty="0"/>
              <a:t> and asymptomatic periods, you get this quite startling graph</a:t>
            </a:r>
          </a:p>
          <a:p>
            <a:r>
              <a:rPr lang="en-GB" dirty="0"/>
              <a:t>It shows the prevalence of visual signs and of true infection at the time of first detection of an epidemic.</a:t>
            </a:r>
          </a:p>
          <a:p>
            <a:r>
              <a:rPr lang="en-GB" dirty="0"/>
              <a:t>Looked at this for a range </a:t>
            </a:r>
            <a:r>
              <a:rPr lang="en-GB" dirty="0" err="1"/>
              <a:t>fo</a:t>
            </a:r>
            <a:r>
              <a:rPr lang="en-GB" dirty="0"/>
              <a:t> pathosystems – for things link ash dieback (big problem in </a:t>
            </a:r>
            <a:r>
              <a:rPr lang="en-GB" dirty="0" err="1"/>
              <a:t>uk</a:t>
            </a:r>
            <a:r>
              <a:rPr lang="en-GB" dirty="0"/>
              <a:t>) – there isn’t a big disparity between prevalence of vis and </a:t>
            </a:r>
            <a:r>
              <a:rPr lang="en-GB" dirty="0" err="1"/>
              <a:t>prev</a:t>
            </a:r>
            <a:r>
              <a:rPr lang="en-GB" dirty="0"/>
              <a:t> of </a:t>
            </a:r>
            <a:r>
              <a:rPr lang="en-GB" dirty="0" err="1"/>
              <a:t>trun</a:t>
            </a:r>
            <a:r>
              <a:rPr lang="en-GB" dirty="0"/>
              <a:t> infection</a:t>
            </a:r>
          </a:p>
          <a:p>
            <a:r>
              <a:rPr lang="en-GB" dirty="0"/>
              <a:t>HOWEVER, look at something like Xylella – on </a:t>
            </a:r>
            <a:r>
              <a:rPr lang="en-GB" dirty="0" err="1"/>
              <a:t>olve</a:t>
            </a:r>
            <a:r>
              <a:rPr lang="en-GB" dirty="0"/>
              <a:t> has </a:t>
            </a:r>
            <a:r>
              <a:rPr lang="en-GB" dirty="0" err="1"/>
              <a:t>asymtpmatic</a:t>
            </a:r>
            <a:r>
              <a:rPr lang="en-GB" dirty="0"/>
              <a:t> period of over a year and fast growth., if you detect when 5% of plants are showing symptoms, actually 75% are already infected but you cant see it yet</a:t>
            </a:r>
          </a:p>
          <a:p>
            <a:r>
              <a:rPr lang="en-GB" dirty="0"/>
              <a:t>So we can extend to look at alternative detection methods….</a:t>
            </a:r>
          </a:p>
          <a:p>
            <a:r>
              <a:rPr lang="en-GB" dirty="0"/>
              <a:t>f you look at this for Xylella – we developed an epidemic model of this host-pathogen systems.</a:t>
            </a:r>
          </a:p>
          <a:p>
            <a:r>
              <a:rPr lang="en-GB" dirty="0" err="1"/>
              <a:t>Vecotr</a:t>
            </a:r>
            <a:r>
              <a:rPr lang="en-GB" dirty="0"/>
              <a:t> sampling shows greatest promise for early detection.</a:t>
            </a:r>
          </a:p>
          <a:p>
            <a:endParaRPr lang="en-GB" dirty="0"/>
          </a:p>
          <a:p>
            <a:r>
              <a:rPr lang="en-GB" dirty="0"/>
              <a:t>However, if you look at something like P. ramorum….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A81A7-8193-43DC-B064-026EF3014C3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67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FFF64-31AD-50FC-612E-43993AEBA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D6075-6710-47F8-F277-68065DBEA9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4DFF0-E028-6831-483C-80BED76C3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detection technologies coming online – and can be </a:t>
            </a:r>
            <a:r>
              <a:rPr lang="en-GB" dirty="0" err="1"/>
              <a:t>inproved</a:t>
            </a:r>
            <a:r>
              <a:rPr lang="en-GB" dirty="0"/>
              <a:t> with consideration of epidemiology</a:t>
            </a:r>
          </a:p>
          <a:p>
            <a:r>
              <a:rPr lang="en-GB" dirty="0"/>
              <a:t>Explain – example</a:t>
            </a:r>
          </a:p>
          <a:p>
            <a:r>
              <a:rPr lang="en-GB" dirty="0"/>
              <a:t>However, in the main, plant health surveys are governed by visual </a:t>
            </a:r>
            <a:r>
              <a:rPr lang="en-GB" dirty="0" err="1"/>
              <a:t>inspectons</a:t>
            </a:r>
            <a:r>
              <a:rPr lang="en-GB" dirty="0"/>
              <a:t> of plants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1C21B-3DAB-0572-4C4F-7A2D76CF6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A81A7-8193-43DC-B064-026EF3014C3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8540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4A81A7-8193-43DC-B064-026EF3014C3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97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200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First thing you can do with it is quantify se/</a:t>
            </a:r>
            <a:r>
              <a:rPr lang="en-US" dirty="0" err="1"/>
              <a:t>sp</a:t>
            </a:r>
            <a:r>
              <a:rPr lang="en-US" dirty="0"/>
              <a:t> and start to explore it for different factors</a:t>
            </a:r>
          </a:p>
        </p:txBody>
      </p:sp>
    </p:spTree>
    <p:extLst>
      <p:ext uri="{BB962C8B-B14F-4D97-AF65-F5344CB8AC3E}">
        <p14:creationId xmlns:p14="http://schemas.microsoft.com/office/powerpoint/2010/main" val="1470180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The second thing is to develop and test approaches to </a:t>
            </a:r>
            <a:r>
              <a:rPr lang="en-US" dirty="0" err="1"/>
              <a:t>calcyaluet</a:t>
            </a:r>
            <a:r>
              <a:rPr lang="en-US" dirty="0"/>
              <a:t> se/</a:t>
            </a:r>
            <a:r>
              <a:rPr lang="en-US" dirty="0" err="1"/>
              <a:t>sp</a:t>
            </a:r>
            <a:r>
              <a:rPr lang="en-US" dirty="0"/>
              <a:t> in absence of gold standard as for policy, that is the usual situation</a:t>
            </a:r>
          </a:p>
          <a:p>
            <a:r>
              <a:rPr lang="en-US" dirty="0"/>
              <a:t>Allows it to be generalized </a:t>
            </a:r>
          </a:p>
        </p:txBody>
      </p:sp>
    </p:spTree>
    <p:extLst>
      <p:ext uri="{BB962C8B-B14F-4D97-AF65-F5344CB8AC3E}">
        <p14:creationId xmlns:p14="http://schemas.microsoft.com/office/powerpoint/2010/main" val="3823813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Long term trend, continuing</a:t>
            </a:r>
          </a:p>
          <a:p>
            <a:r>
              <a:rPr lang="en-US" dirty="0"/>
              <a:t>In international plant health policy, deals with pests (both pathogens and insects)</a:t>
            </a:r>
          </a:p>
          <a:p>
            <a:r>
              <a:rPr lang="en-US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8747868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3985F-72BA-A4AE-473F-EB186E4E0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99187C-3BDE-BF4C-D32F-79433F281B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B5E7A9-6B39-5C79-7594-9C9818EF1C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Using models to help inform thinking on how we design surveillance and what we </a:t>
            </a:r>
            <a:r>
              <a:rPr lang="en-US" dirty="0" err="1"/>
              <a:t>priortise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82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80A31-391C-6210-E8F2-6F74998DC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20689A-119A-6C01-BA60-6A10221DD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F6588-CBB2-5ACD-4A6B-25B512DF1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Using models to help inform thinking on how we design </a:t>
            </a:r>
            <a:r>
              <a:rPr lang="en-US" dirty="0" err="1"/>
              <a:t>surveillane</a:t>
            </a:r>
            <a:r>
              <a:rPr lang="en-US" dirty="0"/>
              <a:t> and what we </a:t>
            </a:r>
            <a:r>
              <a:rPr lang="en-US" dirty="0" err="1"/>
              <a:t>priortise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13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F156C-D16E-101C-0CD0-4B478920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6364B-B358-B3DB-575A-F92144204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75F1EE-D0DF-FF64-7DA7-7BB2204EF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0A72F-4C5B-E852-CF8C-96DB543D5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B05B1-7EAE-402B-A536-CF8A038158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095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EAB found in Belarus this year, continuing spread west; impact in US</a:t>
            </a:r>
          </a:p>
          <a:p>
            <a:endParaRPr lang="en-GB" dirty="0"/>
          </a:p>
          <a:p>
            <a:r>
              <a:rPr lang="en-GB" dirty="0"/>
              <a:t>Not detected until already widespread despite, detections advancing toward UK = challenges with surveillance for early detection in plant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B05B1-7EAE-402B-A536-CF8A0381588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101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875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For handful of pests, legal requirement to use EFSA approach</a:t>
            </a:r>
          </a:p>
          <a:p>
            <a:r>
              <a:rPr lang="en-US" dirty="0"/>
              <a:t>Difficult to provide general framework given the wide variety of pests, hosts and contexts</a:t>
            </a:r>
          </a:p>
        </p:txBody>
      </p:sp>
    </p:spTree>
    <p:extLst>
      <p:ext uri="{BB962C8B-B14F-4D97-AF65-F5344CB8AC3E}">
        <p14:creationId xmlns:p14="http://schemas.microsoft.com/office/powerpoint/2010/main" val="3031720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035DB-3489-DBB9-C816-9B7A73F2B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ECDEC0-2975-E1D9-3DFE-F88F422C9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6769A5-3559-F614-E291-7B8ED3D2E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Some examples from research</a:t>
            </a:r>
          </a:p>
          <a:p>
            <a:r>
              <a:rPr lang="en-US" dirty="0"/>
              <a:t>How can we gain insights from models that help inform surveillance; rather than predictive systems</a:t>
            </a:r>
          </a:p>
        </p:txBody>
      </p:sp>
    </p:spTree>
    <p:extLst>
      <p:ext uri="{BB962C8B-B14F-4D97-AF65-F5344CB8AC3E}">
        <p14:creationId xmlns:p14="http://schemas.microsoft.com/office/powerpoint/2010/main" val="3578624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objective function; simulated annealing</a:t>
            </a:r>
          </a:p>
          <a:p>
            <a:endParaRPr lang="en-GB" dirty="0"/>
          </a:p>
          <a:p>
            <a:r>
              <a:rPr lang="en-GB" dirty="0"/>
              <a:t>Then use stochastic optimisation to find the best set of locations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932493-3C9B-E247-9DDB-4E2FBC27F7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552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Risk diversifying strategy if aim to find it once/early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AD79C-764D-4CCE-81D3-43A6E07D44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733" y="3779224"/>
            <a:ext cx="65412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1889950"/>
            <a:ext cx="6542513" cy="18069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8168" y="0"/>
            <a:ext cx="4014099" cy="635445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7892703-6721-2E42-D1D5-E3F3D9E6E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2D959CA-205F-61E0-E849-0515F946BC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9732" y="503550"/>
            <a:ext cx="64265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1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or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2BF3D1E0-7FC9-4E89-DFE7-5165B59500D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4000"/>
              </a:lnSpc>
              <a:defRPr sz="1400" b="0" i="0">
                <a:noFill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5351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716971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1CE9F832-37B0-8AE8-FEAB-E13F26BE46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AC94D6-81C3-78DC-5AFA-1BD3B5E45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FD63378-1B60-1C80-BEA9-4CEFF7D16C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05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7675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733" y="3779224"/>
            <a:ext cx="65412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1889950"/>
            <a:ext cx="6542513" cy="18069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8168" y="0"/>
            <a:ext cx="4014099" cy="635445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8D9EEB7-B7AB-1C64-A605-EF36D3FFBB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8ACCD27-71CC-F356-2FBD-08588D559C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9732" y="503550"/>
            <a:ext cx="65195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46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79E73F8-37B5-57EE-3B98-2EA71E263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40877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01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4E74264-E44F-0797-6D9B-9719118A5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7481" y="140877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4BFACF-A065-5599-4DA5-5613F6DC2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33" y="2113799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02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91CC70-8DF2-EE6F-C40B-B6A831DFB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733" y="2818825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03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81241517-A93B-C884-00F7-1D76B026E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33" y="3523851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04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623F1BAB-65D9-A5B4-E25B-18ED21C1E9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3" y="4228877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22FF6-9443-30AD-C876-90BBC09B5850}"/>
              </a:ext>
            </a:extLst>
          </p:cNvPr>
          <p:cNvCxnSpPr>
            <a:cxnSpLocks/>
          </p:cNvCxnSpPr>
          <p:nvPr userDrawn="1"/>
        </p:nvCxnSpPr>
        <p:spPr>
          <a:xfrm>
            <a:off x="1139588" y="1431102"/>
            <a:ext cx="0" cy="39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325DC9D-2AA9-80B0-59CB-EB2A23158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Agenda slide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94FB1512-536B-3C06-8758-3BF64A3DF5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37481" y="2113798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E73858A2-79B0-D494-4400-BA3171AC25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37481" y="2818824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316DF11A-F375-2621-E425-D254C2BFB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7481" y="3523850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B045E71-4D6C-C476-D364-81DB443EDF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481" y="4228876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ACC28C5-8646-3B2E-4FDA-90CAAD6437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7481" y="493390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E07A932-8579-47D4-C90C-297D44DE43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9733" y="493390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06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917D1B03-4E4C-6186-9FF9-B3CE96432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E928B4F-3265-2263-5059-1418E9ED8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6196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45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580118"/>
            <a:ext cx="82080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5000"/>
              </a:lnSpc>
              <a:defRPr sz="6000" b="1" i="0" kern="1800" spc="-30" baseline="0">
                <a:effectLst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Chapter #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CD2B1-D684-AD84-2649-CD4B7D8A9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2791790"/>
            <a:ext cx="8208000" cy="1743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effectLst/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pic>
        <p:nvPicPr>
          <p:cNvPr id="90" name="Graphic 89">
            <a:extLst>
              <a:ext uri="{FF2B5EF4-FFF2-40B4-BE49-F238E27FC236}">
                <a16:creationId xmlns:a16="http://schemas.microsoft.com/office/drawing/2014/main" id="{DEABD41F-F2D1-68DD-A891-4162D21E5E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0065" y="5418450"/>
            <a:ext cx="651959" cy="93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91F82F2-0A6F-6A9F-373C-171253D5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6850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57C52-1CB5-33E3-B149-EAB1272917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here to insert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84F17C-6E19-B547-2E5A-436DE8D943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B4A28-AC6D-EC48-BC79-45434858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380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66BFCA1-3D8D-4284-C24E-E3DA1F6995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0189C7-0533-C5A5-2053-64B64A4A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BC0A28-AEB8-D9B8-A0EC-71E62E27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D773E-2150-96AA-393D-A238DD62D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B4E834-52E2-2CB9-48D2-3F87AFD2B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014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01B2BF-B146-18AA-D1AC-C11BF1345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36F623F4-4EF9-C441-6445-BE83736EA3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9733" y="2589800"/>
            <a:ext cx="5076000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80B7B62-049F-CC9E-9B73-4108CEF5D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1" y="1888476"/>
            <a:ext cx="5076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E648676-8FD7-02E8-7716-297A4F37412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19166" y="2589800"/>
            <a:ext cx="5073091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5854E95A-9CE6-D1AA-8A64-A9F487ACB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19167" y="1888476"/>
            <a:ext cx="5073099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heading(two lines max)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64B76-E093-0A2A-B5BC-50B49610644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30466"/>
            <a:ext cx="0" cy="36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1E67C38B-51DC-8901-ABF7-E4536FB08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7387A-CEA4-C08B-EBCD-990ADDEEA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FB76A-7C7D-A6E7-84B4-B4D0176FE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0216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B843F2C-A45A-02E0-0AFF-23B4732E85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466" y="1408770"/>
            <a:ext cx="402480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4F26B-8803-9659-C0F8-9ABB6BA8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6F560808-D843-CD45-7AB0-37D202E7B9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654209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75E58B9-86FE-9082-F516-B5221DE85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654209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E00DE-C468-A7DC-57DA-3D7B609B9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36C09-33F0-7683-FC8A-7E3AA4F109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25036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7A2C40-535F-5F7E-F1C3-491FC395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761E740E-CE5D-3F96-EF1B-74C269D864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526947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EE7FA59-16CE-C00E-EC88-A43E3E27F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526947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4650F6D-1E8E-4387-3E83-A43623850CE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22796" y="1408770"/>
            <a:ext cx="526947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68BB6DF-82DA-20B1-861B-A213B26A05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D5341A7-FDFF-1392-D929-D43A7017E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780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_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3D467372-F32E-DE9A-90D5-43011C637B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AF3E014-79B3-303B-9C48-044DCEB17D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628D210-0C84-971E-A26F-3B2FE440CD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0909806-D6C8-D851-C1D5-EB899EC091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3" name="Content Placeholder 15">
            <a:extLst>
              <a:ext uri="{FF2B5EF4-FFF2-40B4-BE49-F238E27FC236}">
                <a16:creationId xmlns:a16="http://schemas.microsoft.com/office/drawing/2014/main" id="{D4F384C1-07C3-D90A-BDA7-8B66B59C618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4" y="2138376"/>
            <a:ext cx="486000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35E5D7F-8A7C-6EE9-409A-E74DEE1CEB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2" y="1408771"/>
            <a:ext cx="4860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CC3C885-19BC-3E17-8A93-2B1A7E5C25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1999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BD7BD88-0848-5288-8AA9-8D97F76E2B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0475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E7F2E16-67F1-F1D0-06B5-F587DD5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6ECBFE5-B633-02D4-A1CC-32F1A77792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2950477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A3145E-319C-A021-10D8-F9A8ADC5E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2950477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C6BED69E-9C6C-0FCA-B691-851E4ECE40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1234" y="1408770"/>
            <a:ext cx="7601034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7CA6640-69D1-E70A-2655-F0B4DAED0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F20949-F19A-616C-68AF-17C311196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6092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9F8F3E0F-50EB-D7D9-1094-CBFCDE3AA38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4000"/>
              </a:lnSpc>
              <a:defRPr sz="1400" b="0" i="0">
                <a:noFill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629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46FD188F-21FA-C8C6-3224-86E0C1A098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7FA05C-26C0-ABC7-F829-9277AFCB4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9449682-B281-CE89-4793-ABF5A537F3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16841A6-ADBE-FF46-5903-3F2515996B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500C2E1B-96D9-6987-FD2D-4DD6C85E6B7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1FE950B5-7673-85AA-4B5D-328A2464DA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ABC8A8A-E3E4-EAE3-E338-CA0EC14D7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74A7B0C-79A2-5881-24CD-81CB8D23A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4982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2A2BBA4F-C36D-F323-4D63-166E891C69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3EF9C6BA-D1C2-C4AA-F310-A6CF2F0378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F4A69417-9EB9-4AB5-1760-4866F51D669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1888476"/>
            <a:ext cx="4860000" cy="35676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349A9E11-872C-1A48-5919-42AD1003B9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8527B8A-DFCB-809E-5EF8-489A4F74A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578ED61-F222-E36E-4434-172A03EA82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7AE6D1-96FE-506D-672C-C342A426D8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0AF7C1B-AF7C-0268-014E-B3408A958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709528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2A05B-734C-023B-C15D-942D9867B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7BD0C26-0FB8-E001-81BA-5EA844A0C9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8710A7-36AA-7701-8CF8-E2BC3CD35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79BFDA6-F32E-B996-4892-27B8AF51E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D64FC78-7634-6352-7B43-68A85F7856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234864E0-2D0C-04DE-49AD-1E08E6C2807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6C77142-FD44-791C-459E-0233791EE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A412CDE-5708-F6B5-F4F8-FE0BC50FC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4846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219DC3A-1FF1-7859-D599-6F9DCD54E5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34A33B83-0498-6D8B-C355-16BE0BBD49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993DE8-5ABE-40D9-B897-DAF1B33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F382238-B715-064C-9E79-D94A425E3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D2F36A-F968-C38D-8923-0F341E76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4" y="1888476"/>
            <a:ext cx="4860000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2AFA8F0D-AE72-0FE4-8BB8-4E4CE972E7E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F7C28-6C88-F213-D23A-E4C9BF929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81DB3-B63A-FF1F-74C0-2D30FDEDA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8877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6DF862D-15E0-ACDB-80CE-697EB1AC1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2539978"/>
            <a:ext cx="4860000" cy="223562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 b="0" i="0"/>
            </a:lvl1pPr>
          </a:lstStyle>
          <a:p>
            <a:r>
              <a:rPr lang="en-GB"/>
              <a:t>Add quote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9898A81-6C3F-17C9-B449-3FE9B4C929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4" y="4866805"/>
            <a:ext cx="4859999" cy="50174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source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E8A19FE-64F8-6DAE-5D3D-84BA47F158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2630A848-805F-B52C-DAB6-56E569C2CA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36000" y="1897275"/>
            <a:ext cx="1656000" cy="4978653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522FB30-D98F-CA6D-A898-E533909FFF18}"/>
              </a:ext>
            </a:extLst>
          </p:cNvPr>
          <p:cNvSpPr txBox="1">
            <a:spLocks/>
          </p:cNvSpPr>
          <p:nvPr userDrawn="1"/>
        </p:nvSpPr>
        <p:spPr>
          <a:xfrm>
            <a:off x="448797" y="1882098"/>
            <a:ext cx="562655" cy="122148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10000" b="0" i="0">
                <a:latin typeface="Aptos" panose="020B0004020202020204" pitchFamily="34" charset="0"/>
              </a:rPr>
              <a:t>“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CC809-C0C6-1AEE-518D-145A35C3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94AA410-AD0C-3427-D1EA-96A87F50B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685867"/>
            <a:ext cx="2047718" cy="54099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02F48-F88D-F6C0-5AB1-ADAC63DAAB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DB20B8-FE68-934B-C748-AC5CD5169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3299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F5D07C09-A3CF-199A-4C35-C21D40729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023360-2D40-9E30-AF64-F725792B25FD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42A38A2A-5040-F852-AAFD-179D3B4A07A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567259-CC7A-9907-9C5C-ED340D7F1A12}"/>
              </a:ext>
            </a:extLst>
          </p:cNvPr>
          <p:cNvCxnSpPr>
            <a:cxnSpLocks/>
          </p:cNvCxnSpPr>
          <p:nvPr userDrawn="1"/>
        </p:nvCxnSpPr>
        <p:spPr>
          <a:xfrm>
            <a:off x="4479196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1846CAEF-979B-73A3-E5AC-BA314E4CDD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8830" y="5813493"/>
            <a:ext cx="54000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12366571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5B82023-1872-0B29-989D-7CBF191A9A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DFA1E0-4D75-34F7-6C42-F43C7C3062E1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0A74EAE-B58D-D189-4BBA-8A2F041A791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630764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1D06E0-59F9-89D6-ACF8-6C5311E80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1D1B6CD-BEBA-A389-2AF7-B83C17ED8B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43764D63-5C2F-1B66-30E7-13032CD0152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CEDADC40-EB9F-9244-18DC-21FE7EA2B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945CD228-5C19-1634-812F-0C8358B85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7FDB7BE5-FC74-185C-85FC-5BDDD3CA02D6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1888476"/>
            <a:ext cx="4860000" cy="35676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562BB3-0997-BC2D-7EBE-6E4EA273B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EDA59FE-8335-3268-B2CF-917AF8947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2BA5C64-269D-2E74-1B77-B48FA5234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1999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18F90CE-BCFD-6C99-EE37-9DA7FA469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311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716971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1CE9F832-37B0-8AE8-FEAB-E13F26BE46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AC94D6-81C3-78DC-5AFA-1BD3B5E45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FD63378-1B60-1C80-BEA9-4CEFF7D16C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161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7017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733" y="3779224"/>
            <a:ext cx="65412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1889950"/>
            <a:ext cx="6542513" cy="18069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8168" y="0"/>
            <a:ext cx="4014099" cy="635445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7892703-6721-2E42-D1D5-E3F3D9E6E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AE741EF-635A-4E59-4403-5B55187D38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9732" y="503550"/>
            <a:ext cx="65195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6292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79E73F8-37B5-57EE-3B98-2EA71E263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40877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01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4E74264-E44F-0797-6D9B-9719118A5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7481" y="140877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4BFACF-A065-5599-4DA5-5613F6DC2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33" y="2113799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02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91CC70-8DF2-EE6F-C40B-B6A831DFB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733" y="2818825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03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81241517-A93B-C884-00F7-1D76B026E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33" y="3523851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04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623F1BAB-65D9-A5B4-E25B-18ED21C1E9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3" y="4228877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22FF6-9443-30AD-C876-90BBC09B5850}"/>
              </a:ext>
            </a:extLst>
          </p:cNvPr>
          <p:cNvCxnSpPr>
            <a:cxnSpLocks/>
          </p:cNvCxnSpPr>
          <p:nvPr userDrawn="1"/>
        </p:nvCxnSpPr>
        <p:spPr>
          <a:xfrm>
            <a:off x="1139588" y="1431102"/>
            <a:ext cx="0" cy="39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325DC9D-2AA9-80B0-59CB-EB2A23158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Agenda slide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94FB1512-536B-3C06-8758-3BF64A3DF5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37481" y="2113798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E73858A2-79B0-D494-4400-BA3171AC25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37481" y="2818824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316DF11A-F375-2621-E425-D254C2BFB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7481" y="3523850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B045E71-4D6C-C476-D364-81DB443EDF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481" y="4228876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ACC28C5-8646-3B2E-4FDA-90CAAD6437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7481" y="493390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E07A932-8579-47D4-C90C-297D44DE43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9733" y="493390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EE6A203-953B-F765-6783-29C1BD923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45A163-7644-9D8A-EB2E-28984EDD3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8432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45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580118"/>
            <a:ext cx="82080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5000"/>
              </a:lnSpc>
              <a:defRPr sz="6000" b="1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Chapter #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CD2B1-D684-AD84-2649-CD4B7D8A9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2791790"/>
            <a:ext cx="8208000" cy="1743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pic>
        <p:nvPicPr>
          <p:cNvPr id="90" name="Graphic 89">
            <a:extLst>
              <a:ext uri="{FF2B5EF4-FFF2-40B4-BE49-F238E27FC236}">
                <a16:creationId xmlns:a16="http://schemas.microsoft.com/office/drawing/2014/main" id="{DEABD41F-F2D1-68DD-A891-4162D21E5E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0065" y="5418450"/>
            <a:ext cx="651959" cy="93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0CCC095-955B-D9F3-283A-32753ECE89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976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D4781-1C8C-B937-E1C2-FCEDE435C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here to insert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CB45A-9CCC-6722-54ED-52BA6BABC3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572808-1082-6FB6-DCD6-6F1E6E85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7905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66BFCA1-3D8D-4284-C24E-E3DA1F6995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0189C7-0533-C5A5-2053-64B64A4A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BC0A28-AEB8-D9B8-A0EC-71E62E27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B6D9E-78DC-4BD7-99DC-AC97577D2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3B840-7876-ED52-62F7-51A72E3AE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8368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01B2BF-B146-18AA-D1AC-C11BF1345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36F623F4-4EF9-C441-6445-BE83736EA3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9733" y="2589800"/>
            <a:ext cx="5076000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80B7B62-049F-CC9E-9B73-4108CEF5D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1" y="1888476"/>
            <a:ext cx="5076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E648676-8FD7-02E8-7716-297A4F37412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19166" y="2589800"/>
            <a:ext cx="5073091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5854E95A-9CE6-D1AA-8A64-A9F487ACB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19167" y="1888476"/>
            <a:ext cx="5073099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heading(two lines max)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64B76-E093-0A2A-B5BC-50B49610644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30466"/>
            <a:ext cx="0" cy="36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1E67C38B-51DC-8901-ABF7-E4536FB08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19290-7131-DE45-ABC9-63620DD259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A537A-A761-3202-0BBF-1042C373A6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6702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B843F2C-A45A-02E0-0AFF-23B4732E85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466" y="1408770"/>
            <a:ext cx="402480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4F26B-8803-9659-C0F8-9ABB6BA8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6F560808-D843-CD45-7AB0-37D202E7B9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654209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75E58B9-86FE-9082-F516-B5221DE85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654209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61929-8F81-8E3F-5B37-AC1E2370D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2D4CB-7A56-0826-7F76-884D72498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1975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7A2C40-535F-5F7E-F1C3-491FC395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761E740E-CE5D-3F96-EF1B-74C269D864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526947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EE7FA59-16CE-C00E-EC88-A43E3E27F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526947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4650F6D-1E8E-4387-3E83-A43623850CE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22796" y="1408770"/>
            <a:ext cx="526947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3BE9F83-B8A7-9BDA-17F7-6020B9783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B933CD-FD5A-4ADC-D6B5-2E70E11D8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388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_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2A05B-734C-023B-C15D-942D9867B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7BD0C26-0FB8-E001-81BA-5EA844A0C9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8710A7-36AA-7701-8CF8-E2BC3CD35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79BFDA6-F32E-B996-4892-27B8AF51E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D64FC78-7634-6352-7B43-68A85F7856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E24D8582-267A-62B0-6375-52FBB6A95F0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30A0D45-92CE-4AA7-0114-549FDCB72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1999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042A49D-B936-0FB8-BC5C-EBB1B67D3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05591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E7F2E16-67F1-F1D0-06B5-F587DD5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6ECBFE5-B633-02D4-A1CC-32F1A77792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2950477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A3145E-319C-A021-10D8-F9A8ADC5E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2950477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C6BED69E-9C6C-0FCA-B691-851E4ECE40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1234" y="1408770"/>
            <a:ext cx="7601034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F1CF5D-732D-66D4-7289-6849D8069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42FBA9-DFD7-6B49-A916-BF71EF1E5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9527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F66DFE02-3922-DB47-CDA2-397BECDB411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4000"/>
              </a:lnSpc>
              <a:defRPr sz="1400" b="0" i="0">
                <a:noFill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5939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30C5DD64-2FBA-3D50-B525-3B0F9FF669E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6BFD3AA-01A6-8D07-F391-FBD97C3F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D53D977-2176-6777-0E68-DE82DCCB0E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76CF5E8-FCC3-3384-753F-AE1743390C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3387FE47-5CE4-76C2-401E-9B38A759E2F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15A27B3-E04F-BBBE-E564-AB652B3A07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3C17ED6-A7B8-C6F3-C41A-0AD1A338E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F8E3EF6-8E6B-A779-2C5C-A1D5FD495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347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A3A1727-81A1-4552-4F24-80C1424945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83D3F35-FEC2-3BA5-3DC1-38337AD035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197604C7-F06F-849B-20BD-46B562A01EB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1888476"/>
            <a:ext cx="4860000" cy="35676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5AA07DC2-5304-16B2-0B9E-0BB6EB66843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BFA2E6-1EE5-77CD-0CD7-CA9E98BD5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D9D09C5-D351-4D31-17CE-13FBB13532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1EC6865-AD23-AEFF-4546-213FA1851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BBC4821-2989-7761-E9AF-7EA0D1F34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5233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2A05B-734C-023B-C15D-942D9867B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7BD0C26-0FB8-E001-81BA-5EA844A0C9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8710A7-36AA-7701-8CF8-E2BC3CD35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79BFDA6-F32E-B996-4892-27B8AF51E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D64FC78-7634-6352-7B43-68A85F7856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42CD5777-D403-D912-494B-0905096EF3F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D9431A-7D7E-AFBA-5505-999340557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577F9C-FD22-6936-3105-12AA09000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7454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219DC3A-1FF1-7859-D599-6F9DCD54E5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34A33B83-0498-6D8B-C355-16BE0BBD49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993DE8-5ABE-40D9-B897-DAF1B33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F382238-B715-064C-9E79-D94A425E3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D2F36A-F968-C38D-8923-0F341E76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4" y="1888476"/>
            <a:ext cx="4860000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53796BA5-A70C-F0B3-9FE1-8681A2A2324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B0CF0-82F4-B496-9D61-A56C93B07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16B78-0B43-E22D-66BD-0B6774CEAC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84535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6DF862D-15E0-ACDB-80CE-697EB1AC1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2539978"/>
            <a:ext cx="4860000" cy="223562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 b="0" i="0"/>
            </a:lvl1pPr>
          </a:lstStyle>
          <a:p>
            <a:r>
              <a:rPr lang="en-GB"/>
              <a:t>Add quote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9898A81-6C3F-17C9-B449-3FE9B4C929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4" y="4866805"/>
            <a:ext cx="4859999" cy="50174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source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E8A19FE-64F8-6DAE-5D3D-84BA47F158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2630A848-805F-B52C-DAB6-56E569C2CA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36000" y="1897275"/>
            <a:ext cx="1656000" cy="4978653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522FB30-D98F-CA6D-A898-E533909FFF18}"/>
              </a:ext>
            </a:extLst>
          </p:cNvPr>
          <p:cNvSpPr txBox="1">
            <a:spLocks/>
          </p:cNvSpPr>
          <p:nvPr userDrawn="1"/>
        </p:nvSpPr>
        <p:spPr>
          <a:xfrm>
            <a:off x="448797" y="1882098"/>
            <a:ext cx="562655" cy="122148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10000" b="0" i="0">
                <a:latin typeface="Aptos" panose="020B0004020202020204" pitchFamily="34" charset="0"/>
              </a:rPr>
              <a:t>“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7B28CA-92CE-A2BE-6C8F-BE33A84BE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685867"/>
            <a:ext cx="2047718" cy="54099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15CC809-C0C6-1AEE-518D-145A35C3DF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9F9C20D-FEBF-C9AE-EA3D-C0B6DE6CE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15C16E-2237-3D9A-42B4-89AFD6A64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2039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6D3F15A-7755-86DE-90BB-0D71CDB936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C20356-2F46-1123-55FF-DFD2EB2FF300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C44EC55B-D7E4-4053-92B8-FB66A47B93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17B8E3-039A-9E03-CDB5-5927B8818E27}"/>
              </a:ext>
            </a:extLst>
          </p:cNvPr>
          <p:cNvCxnSpPr>
            <a:cxnSpLocks/>
          </p:cNvCxnSpPr>
          <p:nvPr userDrawn="1"/>
        </p:nvCxnSpPr>
        <p:spPr>
          <a:xfrm>
            <a:off x="4479196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BC1056B-5EA8-4877-62BF-4137149AD9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8830" y="5813493"/>
            <a:ext cx="54000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6052078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705060B-5843-BB4A-6A03-62247147D9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23E454-FB1D-0609-FC56-53FA95543E9D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57C9E13D-98B4-1488-C4A7-99C32395D8A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6561507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1D06E0-59F9-89D6-ACF8-6C5311E80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1D1B6CD-BEBA-A389-2AF7-B83C17ED8B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18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219DC3A-1FF1-7859-D599-6F9DCD54E5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34A33B83-0498-6D8B-C355-16BE0BBD49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993DE8-5ABE-40D9-B897-DAF1B33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F382238-B715-064C-9E79-D94A425E3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D2F36A-F968-C38D-8923-0F341E76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4" y="1888476"/>
            <a:ext cx="4860000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1B2A602F-B51D-0A59-07FD-1AC1CD15187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C6EBF-FD95-51E3-4F10-A159FCE95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1999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E30C0-4484-78A3-EDD5-F263669F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0815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716971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1CE9F832-37B0-8AE8-FEAB-E13F26BE46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AC94D6-81C3-78DC-5AFA-1BD3B5E45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FD63378-1B60-1C80-BEA9-4CEFF7D16C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830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502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 quot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6DF862D-15E0-ACDB-80CE-697EB1AC1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2539978"/>
            <a:ext cx="4860000" cy="223562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 b="0" i="0"/>
            </a:lvl1pPr>
          </a:lstStyle>
          <a:p>
            <a:r>
              <a:rPr lang="en-GB"/>
              <a:t>Add quote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9898A81-6C3F-17C9-B449-3FE9B4C929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4" y="4866805"/>
            <a:ext cx="4859999" cy="50174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source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E8A19FE-64F8-6DAE-5D3D-84BA47F158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2630A848-805F-B52C-DAB6-56E569C2CA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36000" y="1879347"/>
            <a:ext cx="1656000" cy="4978653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522FB30-D98F-CA6D-A898-E533909FFF18}"/>
              </a:ext>
            </a:extLst>
          </p:cNvPr>
          <p:cNvSpPr txBox="1">
            <a:spLocks/>
          </p:cNvSpPr>
          <p:nvPr userDrawn="1"/>
        </p:nvSpPr>
        <p:spPr>
          <a:xfrm>
            <a:off x="448797" y="1882098"/>
            <a:ext cx="562655" cy="122148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10000" b="0" i="0">
                <a:latin typeface="Aptos" panose="020B0004020202020204" pitchFamily="34" charset="0"/>
              </a:rPr>
              <a:t>“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7B28CA-92CE-A2BE-6C8F-BE33A84BE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685867"/>
            <a:ext cx="2047718" cy="54099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8E6A1D-E8C8-8F6E-F5FB-34C455458D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D56FB0-D78B-9032-79F0-56E6DDE95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1999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079FD-87C4-04AC-B43C-4BEE080B3A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49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A951A39-DA62-980B-B3A2-7EF27E621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0A355D-9A11-0C00-0302-0D717A40C84F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2A98AE3-E1CB-23AE-7F02-F930EFE8988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6258FE-C9AE-8A0E-063C-420B921D82DA}"/>
              </a:ext>
            </a:extLst>
          </p:cNvPr>
          <p:cNvCxnSpPr>
            <a:cxnSpLocks/>
          </p:cNvCxnSpPr>
          <p:nvPr userDrawn="1"/>
        </p:nvCxnSpPr>
        <p:spPr>
          <a:xfrm>
            <a:off x="4479196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E759C60-4DB6-D24A-3C87-CC2390CF4D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8830" y="5813459"/>
            <a:ext cx="54000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logo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E3B0B68-0551-E511-1F5F-B2343E9FDF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15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918510-412A-5F29-812E-B643D993E1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9C3BC3-4C83-7298-19AB-051EAF348661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949DFEBA-8C45-97E6-528F-BBB76271D6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81EFBC-5DDF-0E56-4D9D-6E91752BE4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37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5314F0-9808-2548-F057-2B3A1CFD9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DA2CA7B-3CFB-2C3D-D34E-29B53D9591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86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1CE9F832-37B0-8AE8-FEAB-E13F26BE46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7B367A6-FAF4-214D-CA11-8B215D07A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B64E19-E5B3-A125-02DF-AA25578AD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4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79E73F8-37B5-57EE-3B98-2EA71E263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40877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01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4E74264-E44F-0797-6D9B-9719118A5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7481" y="140877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4BFACF-A065-5599-4DA5-5613F6DC2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33" y="2113799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02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91CC70-8DF2-EE6F-C40B-B6A831DFB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733" y="2818825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03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81241517-A93B-C884-00F7-1D76B026E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33" y="3523851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04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623F1BAB-65D9-A5B4-E25B-18ED21C1E9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3" y="4228877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22FF6-9443-30AD-C876-90BBC09B5850}"/>
              </a:ext>
            </a:extLst>
          </p:cNvPr>
          <p:cNvCxnSpPr>
            <a:cxnSpLocks/>
          </p:cNvCxnSpPr>
          <p:nvPr userDrawn="1"/>
        </p:nvCxnSpPr>
        <p:spPr>
          <a:xfrm>
            <a:off x="1139588" y="1431102"/>
            <a:ext cx="0" cy="39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325DC9D-2AA9-80B0-59CB-EB2A23158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Agenda slide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94FB1512-536B-3C06-8758-3BF64A3DF5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37481" y="2113798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E73858A2-79B0-D494-4400-BA3171AC25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37481" y="2818824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316DF11A-F375-2621-E425-D254C2BFB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7481" y="3523850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B045E71-4D6C-C476-D364-81DB443EDF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481" y="4228876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ACC28C5-8646-3B2E-4FDA-90CAAD6437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7481" y="493390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E07A932-8579-47D4-C90C-297D44DE43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9733" y="493390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42DDC41-069C-6569-FD8D-DA3442F2A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DC7C16-2B7D-58D4-01ED-D32438637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787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661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733" y="3779224"/>
            <a:ext cx="65412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1889950"/>
            <a:ext cx="6542513" cy="18069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8168" y="0"/>
            <a:ext cx="4014099" cy="635445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418D34-AA8E-4C99-3102-43E12059D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D7BF2ED-E99A-D2EF-2890-A53F927BF1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9732" y="503550"/>
            <a:ext cx="64265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58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79E73F8-37B5-57EE-3B98-2EA71E263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40877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01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4E74264-E44F-0797-6D9B-9719118A5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7481" y="140877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4BFACF-A065-5599-4DA5-5613F6DC2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33" y="2113799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02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91CC70-8DF2-EE6F-C40B-B6A831DFB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733" y="2818825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03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81241517-A93B-C884-00F7-1D76B026E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33" y="3523851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04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623F1BAB-65D9-A5B4-E25B-18ED21C1E9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3" y="4228877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22FF6-9443-30AD-C876-90BBC09B5850}"/>
              </a:ext>
            </a:extLst>
          </p:cNvPr>
          <p:cNvCxnSpPr>
            <a:cxnSpLocks/>
          </p:cNvCxnSpPr>
          <p:nvPr userDrawn="1"/>
        </p:nvCxnSpPr>
        <p:spPr>
          <a:xfrm>
            <a:off x="1139588" y="1431102"/>
            <a:ext cx="0" cy="39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325DC9D-2AA9-80B0-59CB-EB2A23158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Agenda slide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94FB1512-536B-3C06-8758-3BF64A3DF5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37481" y="2113798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E73858A2-79B0-D494-4400-BA3171AC25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37481" y="2818824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316DF11A-F375-2621-E425-D254C2BFB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7481" y="3523850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B045E71-4D6C-C476-D364-81DB443EDF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481" y="4228876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ACC28C5-8646-3B2E-4FDA-90CAAD6437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7481" y="493390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E07A932-8579-47D4-C90C-297D44DE43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9733" y="493390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06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FA911AAD-4208-8246-6AB8-9DCDFD5BE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EDB3FE-29B0-955B-6F8E-FE051344F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40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45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580118"/>
            <a:ext cx="82080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5000"/>
              </a:lnSpc>
              <a:defRPr sz="6000" b="1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Chapter #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CD2B1-D684-AD84-2649-CD4B7D8A9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2791790"/>
            <a:ext cx="8208000" cy="1743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FEA88B7B-40B5-F7ED-7A03-0B1D9E89B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0EBCC2F-EDD1-E408-9592-63B405EF41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4717" y="5421625"/>
            <a:ext cx="64265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656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B1DC5-77ED-1128-2382-8A5E015C8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here to insert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1B0A0-49FC-C371-5B5A-33B1F5347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1DBD9-EBBE-9171-3AA4-352B52A45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19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66BFCA1-3D8D-4284-C24E-E3DA1F6995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0189C7-0533-C5A5-2053-64B64A4A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BC0A28-AEB8-D9B8-A0EC-71E62E27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27BCE634-ACEE-FFB5-E0D7-9D56B0111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CBC7E4-9C3A-0FAB-A51A-2ADF61DE1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134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01B2BF-B146-18AA-D1AC-C11BF1345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36F623F4-4EF9-C441-6445-BE83736EA3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9733" y="2589800"/>
            <a:ext cx="5076000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80B7B62-049F-CC9E-9B73-4108CEF5D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1" y="1888476"/>
            <a:ext cx="5076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E648676-8FD7-02E8-7716-297A4F37412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19166" y="2589800"/>
            <a:ext cx="5073091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5854E95A-9CE6-D1AA-8A64-A9F487ACB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19167" y="1888476"/>
            <a:ext cx="5073099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heading(two lines max)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64B76-E093-0A2A-B5BC-50B49610644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30466"/>
            <a:ext cx="0" cy="36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1E67C38B-51DC-8901-ABF7-E4536FB08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F3406A1-E679-26F8-D6B5-C912C21F8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E7A86D-8F1D-D88D-2E13-791D64D84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A476C45-3BB1-C759-2CEC-03705A4A7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645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B843F2C-A45A-02E0-0AFF-23B4732E85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466" y="1408770"/>
            <a:ext cx="402480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4F26B-8803-9659-C0F8-9ABB6BA8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6F560808-D843-CD45-7AB0-37D202E7B9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654209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75E58B9-86FE-9082-F516-B5221DE85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654209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3A231-C99C-C6FF-B4C9-43E5D4A90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7C9CD-7603-D725-4916-6660C84EE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56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7A2C40-535F-5F7E-F1C3-491FC395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761E740E-CE5D-3F96-EF1B-74C269D864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526947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EE7FA59-16CE-C00E-EC88-A43E3E27F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526947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4650F6D-1E8E-4387-3E83-A43623850CE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22796" y="1408770"/>
            <a:ext cx="526947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8D36ED-B780-0F62-B431-999778793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DD79F2-69A0-AD15-9D88-B2A99ECF6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07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E7F2E16-67F1-F1D0-06B5-F587DD5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6ECBFE5-B633-02D4-A1CC-32F1A77792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2950477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A3145E-319C-A021-10D8-F9A8ADC5E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2950477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C6BED69E-9C6C-0FCA-B691-851E4ECE40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1234" y="1408770"/>
            <a:ext cx="7601034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931139F-D5F0-415D-9896-0DE665299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E6DFEA-229D-07AD-37AC-67FD7E360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5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45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580118"/>
            <a:ext cx="82080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5000"/>
              </a:lnSpc>
              <a:defRPr sz="6000" b="1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Chapter #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CD2B1-D684-AD84-2649-CD4B7D8A9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2791790"/>
            <a:ext cx="8208000" cy="1743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pic>
        <p:nvPicPr>
          <p:cNvPr id="89" name="Graphic 88">
            <a:extLst>
              <a:ext uri="{FF2B5EF4-FFF2-40B4-BE49-F238E27FC236}">
                <a16:creationId xmlns:a16="http://schemas.microsoft.com/office/drawing/2014/main" id="{FEA88B7B-40B5-F7ED-7A03-0B1D9E89BC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60EBCC2F-EDD1-E408-9592-63B405EF41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4717" y="5421625"/>
            <a:ext cx="64265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65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AD42AABE-4FE9-A141-624D-E44E67F8FBA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4000"/>
              </a:lnSpc>
              <a:defRPr sz="1400" b="0" i="0">
                <a:noFill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118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BF02B868-6115-47A1-7D39-F1E61DEA8B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151DD6D0-860D-BE7D-BC4C-E226372316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82DC80-0538-92AF-341F-E870691B8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66CEB78-2398-0144-603C-0ED8A19548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1C2299EA-FCE7-AFFC-5759-F01FE04B373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4" y="2138376"/>
            <a:ext cx="486000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5C4D8C3-25AF-36F5-6AF6-C76ABC3F06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2" y="1408771"/>
            <a:ext cx="4860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C647F01-51C1-2272-A03F-6C86EA881C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907D16D-B8EC-A815-8846-CC790C337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020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B8984DF6-A1FE-D622-A441-CCD458F0F2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32D5F7EE-2D6F-F20E-5AFD-7C470CE8D0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0B76B560-08A6-15E4-4527-FACBE90376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21" name="Content Placeholder 15">
            <a:extLst>
              <a:ext uri="{FF2B5EF4-FFF2-40B4-BE49-F238E27FC236}">
                <a16:creationId xmlns:a16="http://schemas.microsoft.com/office/drawing/2014/main" id="{58695BCB-0C2C-A89C-C87D-F43A9F01BBA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1888476"/>
            <a:ext cx="4860000" cy="35676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BDD9912-76FB-0977-3EEB-9319478B9A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4FBA892-4AE7-3C6D-35F6-6D8734858E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F3E0872F-75AF-C5BB-C052-616FD8488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6749FB4-179F-027F-9BE9-9ADEC4B66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662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2A05B-734C-023B-C15D-942D9867B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7BD0C26-0FB8-E001-81BA-5EA844A0C9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8710A7-36AA-7701-8CF8-E2BC3CD35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79BFDA6-F32E-B996-4892-27B8AF51E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D64FC78-7634-6352-7B43-68A85F7856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1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9EAFD1C-F405-88E0-28B0-8071B952232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48BCE1-1E88-B057-3BAE-860FB06782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7D6261-77FB-2E09-A67C-E9CC3B14C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368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219DC3A-1FF1-7859-D599-6F9DCD54E5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34A33B83-0498-6D8B-C355-16BE0BBD49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993DE8-5ABE-40D9-B897-DAF1B33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F382238-B715-064C-9E79-D94A425E3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D2F36A-F968-C38D-8923-0F341E76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4" y="1888476"/>
            <a:ext cx="4860000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C45C280B-4D32-AF2A-95A4-738B32B4B9B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57653-8164-6DEC-E9BE-54DA0FF9E1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AD766-B795-CEA0-17D5-CFF0AC875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7307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6DF862D-15E0-ACDB-80CE-697EB1AC1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2539978"/>
            <a:ext cx="4860000" cy="223562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 b="0" i="0"/>
            </a:lvl1pPr>
          </a:lstStyle>
          <a:p>
            <a:r>
              <a:rPr lang="en-GB"/>
              <a:t>Add quote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9898A81-6C3F-17C9-B449-3FE9B4C929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4" y="4866805"/>
            <a:ext cx="4859999" cy="50174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source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E8A19FE-64F8-6DAE-5D3D-84BA47F158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2630A848-805F-B52C-DAB6-56E569C2CA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36000" y="1897275"/>
            <a:ext cx="1656000" cy="4978653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522FB30-D98F-CA6D-A898-E533909FFF18}"/>
              </a:ext>
            </a:extLst>
          </p:cNvPr>
          <p:cNvSpPr txBox="1">
            <a:spLocks/>
          </p:cNvSpPr>
          <p:nvPr userDrawn="1"/>
        </p:nvSpPr>
        <p:spPr>
          <a:xfrm>
            <a:off x="448797" y="1882098"/>
            <a:ext cx="562655" cy="122148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10000" b="0" i="0">
                <a:latin typeface="Aptos" panose="020B0004020202020204" pitchFamily="34" charset="0"/>
              </a:rPr>
              <a:t>“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67B28CA-92CE-A2BE-6C8F-BE33A84BE9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685867"/>
            <a:ext cx="2047718" cy="54099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8E6A1D-E8C8-8F6E-F5FB-34C455458D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AE0ECF-7FD0-796A-2323-5E7937849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66F893-DB8C-2932-E98A-E860C127B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354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26FD46-2E55-87FF-F0B3-A17A0C3DF6F8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282104C-1BBA-3D79-5319-A46C88E85C5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8D4A99-E1E1-3139-1236-6EA3B7C13551}"/>
              </a:ext>
            </a:extLst>
          </p:cNvPr>
          <p:cNvCxnSpPr>
            <a:cxnSpLocks/>
          </p:cNvCxnSpPr>
          <p:nvPr userDrawn="1"/>
        </p:nvCxnSpPr>
        <p:spPr>
          <a:xfrm>
            <a:off x="4479196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B52B6039-B8A2-14D4-A5B5-B1C6596497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8830" y="5813459"/>
            <a:ext cx="54000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logo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8769719-C365-1034-77ED-D3B1ACDC10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1E67D21-2834-FB76-C441-0440A633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43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A75AEC-C41C-BFAB-96B1-80581DDF1A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57B473-A786-0A68-6A97-AA566502DD6D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D6ED615C-BA52-DE54-6E80-D65CEA344F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5B01B66-5EB2-C395-D920-6AC9A14F9B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95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55314F0-9808-2548-F057-2B3A1CFD9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9DA2CA7B-3CFB-2C3D-D34E-29B53D9591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8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1CE9F832-37B0-8AE8-FEAB-E13F26BE46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7B367A6-FAF4-214D-CA11-8B215D07A4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4628" y="503550"/>
            <a:ext cx="642655" cy="936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5B64E19-E5B3-A125-02DF-AA25578AD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6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C878F-115A-2E4B-2DD5-883A8478AE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here to insert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BCBA2-980E-EB6A-96D1-DA26D7067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D7A4D-2DF2-9658-F124-D3258C0982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5081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1688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733" y="3779224"/>
            <a:ext cx="65412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1889950"/>
            <a:ext cx="6542513" cy="18069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8168" y="0"/>
            <a:ext cx="4014099" cy="635445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D1BE230-6420-FFF5-6758-C7F9655713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AAE7977-1BF5-F218-8311-ED7BFCFB29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9732" y="503550"/>
            <a:ext cx="65195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41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79E73F8-37B5-57EE-3B98-2EA71E263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40877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01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4E74264-E44F-0797-6D9B-9719118A5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7481" y="140877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4BFACF-A065-5599-4DA5-5613F6DC2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33" y="2113799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02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91CC70-8DF2-EE6F-C40B-B6A831DFB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733" y="2818825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03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81241517-A93B-C884-00F7-1D76B026E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33" y="3523851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04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623F1BAB-65D9-A5B4-E25B-18ED21C1E9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3" y="4228877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22FF6-9443-30AD-C876-90BBC09B5850}"/>
              </a:ext>
            </a:extLst>
          </p:cNvPr>
          <p:cNvCxnSpPr>
            <a:cxnSpLocks/>
          </p:cNvCxnSpPr>
          <p:nvPr userDrawn="1"/>
        </p:nvCxnSpPr>
        <p:spPr>
          <a:xfrm>
            <a:off x="1139588" y="1431102"/>
            <a:ext cx="0" cy="39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325DC9D-2AA9-80B0-59CB-EB2A23158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Agenda slide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94FB1512-536B-3C06-8758-3BF64A3DF5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37481" y="2113798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E73858A2-79B0-D494-4400-BA3171AC25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37481" y="2818824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316DF11A-F375-2621-E425-D254C2BFB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7481" y="3523850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B045E71-4D6C-C476-D364-81DB443EDF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481" y="4228876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ACC28C5-8646-3B2E-4FDA-90CAAD6437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7481" y="493390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E07A932-8579-47D4-C90C-297D44DE43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9733" y="493390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6D98896-83DF-6A21-1A43-C2633EAB2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147CB46-A89C-F1F7-F942-979B4D697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5251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45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580118"/>
            <a:ext cx="82080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5000"/>
              </a:lnSpc>
              <a:defRPr sz="6000" b="1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Chapter #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CD2B1-D684-AD84-2649-CD4B7D8A9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2791790"/>
            <a:ext cx="8208000" cy="1743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684A845-46C3-33DA-CA23-5D8B7F1FD2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E9D5C80-43CB-B93C-AFEF-243C2D123E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0065" y="5418450"/>
            <a:ext cx="65195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91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CDB55-15B8-121C-9A95-E50F7B5D8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here to insert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09629B-2E3D-8D47-E492-E4A5A92D99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CDA95B-F761-5DAE-DA12-BB84C3475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41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66BFCA1-3D8D-4284-C24E-E3DA1F6995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0189C7-0533-C5A5-2053-64B64A4A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BC0A28-AEB8-D9B8-A0EC-71E62E27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C56F5-70C7-6B90-D9C5-30B098A22C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A2F16-8026-9430-DFC0-2804BED2C5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8242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01B2BF-B146-18AA-D1AC-C11BF1345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36F623F4-4EF9-C441-6445-BE83736EA3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9733" y="2589800"/>
            <a:ext cx="5076000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80B7B62-049F-CC9E-9B73-4108CEF5D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1" y="1888476"/>
            <a:ext cx="5076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E648676-8FD7-02E8-7716-297A4F37412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19166" y="2589800"/>
            <a:ext cx="5073091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5854E95A-9CE6-D1AA-8A64-A9F487ACB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19167" y="1888476"/>
            <a:ext cx="5073099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heading(two lines max)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64B76-E093-0A2A-B5BC-50B49610644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30466"/>
            <a:ext cx="0" cy="36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1E67C38B-51DC-8901-ABF7-E4536FB08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8CE34-40F0-EC27-F6DC-A9DFD33FD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A899-6463-CF85-2673-DC139035F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0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B843F2C-A45A-02E0-0AFF-23B4732E85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466" y="1408770"/>
            <a:ext cx="402480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4F26B-8803-9659-C0F8-9ABB6BA8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6F560808-D843-CD45-7AB0-37D202E7B9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654209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75E58B9-86FE-9082-F516-B5221DE85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654209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D91D9-CCA9-A9B9-5586-20666977E2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ABDC7-BB7A-5EDA-21BA-97E1A0205A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226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7A2C40-535F-5F7E-F1C3-491FC395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761E740E-CE5D-3F96-EF1B-74C269D864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526947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EE7FA59-16CE-C00E-EC88-A43E3E27F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526947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4650F6D-1E8E-4387-3E83-A43623850CE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22796" y="1408770"/>
            <a:ext cx="526947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3A34389-1F12-66E3-6C69-B610591E54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E4017DD-C813-3043-7FB0-A35D3B5C7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7962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E7F2E16-67F1-F1D0-06B5-F587DD5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6ECBFE5-B633-02D4-A1CC-32F1A77792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2950477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A3145E-319C-A021-10D8-F9A8ADC5E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2950477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C6BED69E-9C6C-0FCA-B691-851E4ECE40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1234" y="1408770"/>
            <a:ext cx="7601034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43B0015-6C6D-3EC4-6761-F5A070AC6D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DC7190-6158-888C-B0C7-CDFA1C4B2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25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66BFCA1-3D8D-4284-C24E-E3DA1F6995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0189C7-0533-C5A5-2053-64B64A4A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BC0A28-AEB8-D9B8-A0EC-71E62E27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7794E-F310-4D49-6A04-DB1BE6A40D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B6C7A-ABDE-E96E-4925-133771EC2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005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a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D2BE15D2-428D-7220-9547-DA01AED31FB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4000"/>
              </a:lnSpc>
              <a:defRPr sz="1400" b="0" i="0">
                <a:noFill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5941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9BE374B3-9BB3-3993-5205-DACD8521FF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ADBAF59-55AD-BB20-0854-4F00E3D183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7F7BC55-3BC8-B89D-7919-0E86A543B5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247D0FD-6198-AED6-8BFB-68FF711B4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DEF2CC0D-E565-F017-AE91-CB0C2E441F2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84566B0-775F-522F-5694-0E110C5152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64856EA-8ADC-3DB3-F2A2-2F26B8486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F27F0CE-9DAF-4D31-CA8F-A32C049CA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545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9190BE7-B3D0-2484-8498-7AA5209EAF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58EF5B5-50B6-097D-254A-DC0302C1E7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E07138AA-8105-84D9-677F-DAC3332DE7D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1888476"/>
            <a:ext cx="4860000" cy="35676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8391AE21-6050-0226-6F85-476E9AF6A4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54CAD70-D10E-930A-16EA-FD228228C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D2A1544-8B5E-1EBA-9577-83CE7B0EAD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B05C08EB-46CF-FA11-3595-6C3BEAF44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9796065-C488-2296-40DE-B6F40F6B32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564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2A05B-734C-023B-C15D-942D9867B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7BD0C26-0FB8-E001-81BA-5EA844A0C9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8710A7-36AA-7701-8CF8-E2BC3CD35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79BFDA6-F32E-B996-4892-27B8AF51E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D64FC78-7634-6352-7B43-68A85F7856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6A6F6C75-D2A5-E05B-2BCE-798B8F09BB8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0CAFEC1-AE66-D8B4-E6D2-27C8EB892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426AEF-67DB-0719-C906-7D7AB5026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7836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219DC3A-1FF1-7859-D599-6F9DCD54E5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34A33B83-0498-6D8B-C355-16BE0BBD49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993DE8-5ABE-40D9-B897-DAF1B33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F382238-B715-064C-9E79-D94A425E3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D2F36A-F968-C38D-8923-0F341E76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4" y="1888476"/>
            <a:ext cx="4860000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F8CEB787-490E-53D2-9EBC-81E529CEA45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4DFF7-D728-A0BD-BB56-56B0DBF622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79431-194F-E6E0-3EF3-3906DCBCA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996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6DF862D-15E0-ACDB-80CE-697EB1AC1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2539978"/>
            <a:ext cx="4860000" cy="223562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 b="0" i="0"/>
            </a:lvl1pPr>
          </a:lstStyle>
          <a:p>
            <a:r>
              <a:rPr lang="en-GB"/>
              <a:t>Add quote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9898A81-6C3F-17C9-B449-3FE9B4C929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4" y="4866805"/>
            <a:ext cx="4859999" cy="50174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source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E8A19FE-64F8-6DAE-5D3D-84BA47F158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2630A848-805F-B52C-DAB6-56E569C2CA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36000" y="1897275"/>
            <a:ext cx="1656000" cy="4978653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522FB30-D98F-CA6D-A898-E533909FFF18}"/>
              </a:ext>
            </a:extLst>
          </p:cNvPr>
          <p:cNvSpPr txBox="1">
            <a:spLocks/>
          </p:cNvSpPr>
          <p:nvPr userDrawn="1"/>
        </p:nvSpPr>
        <p:spPr>
          <a:xfrm>
            <a:off x="448797" y="1882098"/>
            <a:ext cx="562655" cy="122148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10000" b="0" i="0">
                <a:latin typeface="Aptos" panose="020B0004020202020204" pitchFamily="34" charset="0"/>
              </a:rPr>
              <a:t>“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CC809-C0C6-1AEE-518D-145A35C3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4E82D668-9298-B429-8245-1BC16281F6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685867"/>
            <a:ext cx="2047718" cy="54099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ABA17-7B7D-899F-84F8-292CA7682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6989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884091-69C6-4322-83B8-C2BD56341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1026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CDA39D1-C067-433E-BEEB-1E5A3359C1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889796-979E-8AF1-9D58-7D0FDF3D416A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EDFDF015-8CB2-7AE0-CC71-02DC2C8A9D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9CE45D-5663-1B62-E264-FE43A462B865}"/>
              </a:ext>
            </a:extLst>
          </p:cNvPr>
          <p:cNvCxnSpPr>
            <a:cxnSpLocks/>
          </p:cNvCxnSpPr>
          <p:nvPr userDrawn="1"/>
        </p:nvCxnSpPr>
        <p:spPr>
          <a:xfrm>
            <a:off x="4479196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196A81-C5EF-AD47-CDBF-98F74EE14A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8830" y="5813493"/>
            <a:ext cx="54000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4113894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5ED1A46-D6DD-5265-ACD4-B99C67E04B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27340E-4B53-CC7A-7B58-E4712BCE07C0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06FCE97C-D04A-21AE-E2D4-C31176C5CE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827618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1D06E0-59F9-89D6-ACF8-6C5311E80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1D1B6CD-BEBA-A389-2AF7-B83C17ED8B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87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716971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1CE9F832-37B0-8AE8-FEAB-E13F26BE46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AC94D6-81C3-78DC-5AFA-1BD3B5E45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FD63378-1B60-1C80-BEA9-4CEFF7D16C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7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01B2BF-B146-18AA-D1AC-C11BF1345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36F623F4-4EF9-C441-6445-BE83736EA3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9733" y="2589800"/>
            <a:ext cx="5076000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80B7B62-049F-CC9E-9B73-4108CEF5D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1" y="1888476"/>
            <a:ext cx="5076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E648676-8FD7-02E8-7716-297A4F37412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19166" y="2589800"/>
            <a:ext cx="5073091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5854E95A-9CE6-D1AA-8A64-A9F487ACB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19167" y="1888476"/>
            <a:ext cx="5073099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heading(two lines max)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64B76-E093-0A2A-B5BC-50B49610644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30466"/>
            <a:ext cx="0" cy="36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1E67C38B-51DC-8901-ABF7-E4536FB08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F3406A1-E679-26F8-D6B5-C912C21F8C2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1C24B-12B7-0554-7338-E5606F2B75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17862-307E-AF7C-BB5A-27151186C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522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0447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1034C-6E7F-4A10-BA21-759A82D6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A2A6D-AA9E-4722-88F5-2656BA5AB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13D5C-650B-4021-A643-185EC4548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CEE98-EAD4-46C1-A6E1-7AB4FD12FA91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B9198-7363-4C8E-86D2-248317B8D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69D37-ED73-4CC1-8605-94E3BC59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544E-1C41-43B0-8B6D-EAB116F9FA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792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733" y="3779224"/>
            <a:ext cx="65412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1889950"/>
            <a:ext cx="6542513" cy="18069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8168" y="0"/>
            <a:ext cx="4014099" cy="635445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A6F234A-02BD-CEA1-53B6-A3CBD82D9D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4FD2369-CA15-45D0-6135-4B67E4FCCD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9732" y="503550"/>
            <a:ext cx="65195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554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79E73F8-37B5-57EE-3B98-2EA71E263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40877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01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4E74264-E44F-0797-6D9B-9719118A5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7481" y="140877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4BFACF-A065-5599-4DA5-5613F6DC2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33" y="2113799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02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91CC70-8DF2-EE6F-C40B-B6A831DFB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733" y="2818825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03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81241517-A93B-C884-00F7-1D76B026E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33" y="3523851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04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623F1BAB-65D9-A5B4-E25B-18ED21C1E9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3" y="4228877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22FF6-9443-30AD-C876-90BBC09B5850}"/>
              </a:ext>
            </a:extLst>
          </p:cNvPr>
          <p:cNvCxnSpPr>
            <a:cxnSpLocks/>
          </p:cNvCxnSpPr>
          <p:nvPr userDrawn="1"/>
        </p:nvCxnSpPr>
        <p:spPr>
          <a:xfrm>
            <a:off x="1139588" y="1431102"/>
            <a:ext cx="0" cy="39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325DC9D-2AA9-80B0-59CB-EB2A23158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Agenda slide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94FB1512-536B-3C06-8758-3BF64A3DF5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37481" y="2113798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E73858A2-79B0-D494-4400-BA3171AC25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37481" y="2818824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316DF11A-F375-2621-E425-D254C2BFB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7481" y="3523850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B045E71-4D6C-C476-D364-81DB443EDF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481" y="4228876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ACC28C5-8646-3B2E-4FDA-90CAAD6437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7481" y="493390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E07A932-8579-47D4-C90C-297D44DE43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9733" y="493390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06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2FAD600-88E4-8EA1-EA4A-51A35A21F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0AF68AB-F850-E589-CE1A-0CA7395247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3578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45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580118"/>
            <a:ext cx="82080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5000"/>
              </a:lnSpc>
              <a:defRPr sz="6000" b="1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Chapter #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CD2B1-D684-AD84-2649-CD4B7D8A9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2791790"/>
            <a:ext cx="8208000" cy="1743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pic>
        <p:nvPicPr>
          <p:cNvPr id="90" name="Graphic 89">
            <a:extLst>
              <a:ext uri="{FF2B5EF4-FFF2-40B4-BE49-F238E27FC236}">
                <a16:creationId xmlns:a16="http://schemas.microsoft.com/office/drawing/2014/main" id="{DEABD41F-F2D1-68DD-A891-4162D21E5E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0065" y="5418450"/>
            <a:ext cx="651959" cy="936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F0B37E-1851-C4C9-6600-DBA2A6B5C6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72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BBE98-0E22-15AB-65C2-C9AE1F66A1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here to insert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051A74-FD7C-83D5-AE8A-B170E2565F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BCF1B-F604-B3B2-27A6-880F40087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321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66BFCA1-3D8D-4284-C24E-E3DA1F6995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0189C7-0533-C5A5-2053-64B64A4A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BC0A28-AEB8-D9B8-A0EC-71E62E27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F0805D-7AC6-DB66-3B58-C718207890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ED5DF8-DAFE-B042-8CE9-DF893AC62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482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01B2BF-B146-18AA-D1AC-C11BF1345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36F623F4-4EF9-C441-6445-BE83736EA3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9733" y="2589800"/>
            <a:ext cx="5076000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80B7B62-049F-CC9E-9B73-4108CEF5D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1" y="1888476"/>
            <a:ext cx="5076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E648676-8FD7-02E8-7716-297A4F37412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19166" y="2589800"/>
            <a:ext cx="5073091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5854E95A-9CE6-D1AA-8A64-A9F487ACB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19167" y="1888476"/>
            <a:ext cx="5073099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heading(two lines max)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64B76-E093-0A2A-B5BC-50B49610644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30466"/>
            <a:ext cx="0" cy="36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1E67C38B-51DC-8901-ABF7-E4536FB08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4A198-F735-E4E3-DC6D-10CE25D63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71E6F-1396-52E5-82BD-6506E1A99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9968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B843F2C-A45A-02E0-0AFF-23B4732E85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466" y="1408770"/>
            <a:ext cx="402480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4F26B-8803-9659-C0F8-9ABB6BA8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6F560808-D843-CD45-7AB0-37D202E7B9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654209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75E58B9-86FE-9082-F516-B5221DE85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654209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2ED21-5FF2-403A-ACD9-35D71678F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C77FA-076F-357B-040E-A4496664F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735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7A2C40-535F-5F7E-F1C3-491FC395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761E740E-CE5D-3F96-EF1B-74C269D864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526947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EE7FA59-16CE-C00E-EC88-A43E3E27F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526947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4650F6D-1E8E-4387-3E83-A43623850CE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22796" y="1408770"/>
            <a:ext cx="526947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305625F-7166-08D0-823D-AE6132CE7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45DE84D-61FF-419F-38A2-5DF443C1E3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641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B843F2C-A45A-02E0-0AFF-23B4732E85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466" y="1408770"/>
            <a:ext cx="402480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4F26B-8803-9659-C0F8-9ABB6BA8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6F560808-D843-CD45-7AB0-37D202E7B9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654209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75E58B9-86FE-9082-F516-B5221DE85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654209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06CB4-AC58-14FD-F861-6D4E32A97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F24AA-293B-0768-DE23-1F5E04F4E9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3723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E7F2E16-67F1-F1D0-06B5-F587DD5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6ECBFE5-B633-02D4-A1CC-32F1A77792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2950477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A3145E-319C-A021-10D8-F9A8ADC5E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2950477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C6BED69E-9C6C-0FCA-B691-851E4ECE40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1234" y="1408770"/>
            <a:ext cx="7601034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EB4DE8A-BD61-46DB-0E87-D7E804731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EF06EEC-BB4E-2CDD-13A7-E2E502448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2435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F55ED7E7-6451-3D92-ECF5-AFFF791A07C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4000"/>
              </a:lnSpc>
              <a:defRPr sz="1400" b="0" i="0">
                <a:noFill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745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AE7036E6-159B-AB30-471E-A525D94FE30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84444D-D7CD-F3A0-868D-95881EA5F7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E218285-2698-5C06-A51E-A0FFE91815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30773AF-350E-9246-0106-1674358DA5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D68010EB-8939-A926-E01E-C52CAC459C5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5F358D9-5074-CF75-C0F2-7287DD66EA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4B1EFBF-74E2-F771-E37B-D73A4D75D1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1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86AFB09-C3AE-5C6D-3811-9837472DB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153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37681FC-CB57-A783-CC7B-A0690E432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EF9FEF-9FC7-2805-A3DA-8422114159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27B3970F-CF32-6E7B-7127-270E1D57E14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1888476"/>
            <a:ext cx="4860000" cy="35676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FC002011-9DF8-0527-2C13-C31990238C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C967279-7395-2E12-0B5F-67B8B30A5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717DBAC-3492-825A-FA55-FE65E816A2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4D852ED-6CD1-D7AB-F875-B6E3F846B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BF4FFC7-C85D-E46B-91C8-33DF6F266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642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2A05B-734C-023B-C15D-942D9867B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7BD0C26-0FB8-E001-81BA-5EA844A0C9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8710A7-36AA-7701-8CF8-E2BC3CD35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79BFDA6-F32E-B996-4892-27B8AF51E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D64FC78-7634-6352-7B43-68A85F7856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B3FE2586-8C93-CEE4-B087-8FC1B211DE1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67E19A-5C25-CFA7-A2BC-1883830A1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5DBAF6C-E7A5-A1E8-93F9-5D3F6723B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7175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219DC3A-1FF1-7859-D599-6F9DCD54E5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34A33B83-0498-6D8B-C355-16BE0BBD49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993DE8-5ABE-40D9-B897-DAF1B33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F382238-B715-064C-9E79-D94A425E3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D2F36A-F968-C38D-8923-0F341E76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4" y="1888476"/>
            <a:ext cx="4860000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1F506A8E-EC3A-3A31-6F7F-FF188F7AFBC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65E1D-62B0-8AAB-F8E3-5B928309E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82DA3-A500-C2F7-C489-D1DEB5D98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119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6DF862D-15E0-ACDB-80CE-697EB1AC1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2539978"/>
            <a:ext cx="4860000" cy="223562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 b="0" i="0"/>
            </a:lvl1pPr>
          </a:lstStyle>
          <a:p>
            <a:r>
              <a:rPr lang="en-GB"/>
              <a:t>Add quote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9898A81-6C3F-17C9-B449-3FE9B4C929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4" y="4866805"/>
            <a:ext cx="4859999" cy="50174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source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E8A19FE-64F8-6DAE-5D3D-84BA47F158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2630A848-805F-B52C-DAB6-56E569C2CA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36000" y="1897275"/>
            <a:ext cx="1656000" cy="4978653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522FB30-D98F-CA6D-A898-E533909FFF18}"/>
              </a:ext>
            </a:extLst>
          </p:cNvPr>
          <p:cNvSpPr txBox="1">
            <a:spLocks/>
          </p:cNvSpPr>
          <p:nvPr userDrawn="1"/>
        </p:nvSpPr>
        <p:spPr>
          <a:xfrm>
            <a:off x="448797" y="1882098"/>
            <a:ext cx="562655" cy="122148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10000" b="0" i="0">
                <a:latin typeface="Aptos" panose="020B0004020202020204" pitchFamily="34" charset="0"/>
              </a:rPr>
              <a:t>“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CC809-C0C6-1AEE-518D-145A35C3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42FACE8-73C3-8FB5-2BE9-8642456AFD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685867"/>
            <a:ext cx="2047718" cy="540991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5E892E4-0A73-1495-1FA7-86BF8EFB3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5F3E8F-51DF-36FC-E0BE-ECE629064C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9372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A8BF768-3ABC-598A-48EA-3A5080732E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69B04C-11B0-5E65-D8D1-75CB7E249202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E07AB48F-2309-4BCF-D6E7-CB2C561E76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106EB4F-26D7-0089-2D17-9DD0A7C9DD55}"/>
              </a:ext>
            </a:extLst>
          </p:cNvPr>
          <p:cNvCxnSpPr>
            <a:cxnSpLocks/>
          </p:cNvCxnSpPr>
          <p:nvPr userDrawn="1"/>
        </p:nvCxnSpPr>
        <p:spPr>
          <a:xfrm>
            <a:off x="4479196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76C3E90E-924C-F377-FA80-136D95D735B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8830" y="5813493"/>
            <a:ext cx="54000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76781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BCB37D1-2523-762E-6DC4-DB31CB5807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C4DA4C-74B7-CB10-4D45-A09EBDA21DE6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9D0A2580-0001-9F70-6612-E3C46B31FBD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76322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1D06E0-59F9-89D6-ACF8-6C5311E80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1D1B6CD-BEBA-A389-2AF7-B83C17ED8B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7A2C40-535F-5F7E-F1C3-491FC395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761E740E-CE5D-3F96-EF1B-74C269D864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526947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EE7FA59-16CE-C00E-EC88-A43E3E27F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526947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4650F6D-1E8E-4387-3E83-A43623850CE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22796" y="1408770"/>
            <a:ext cx="526947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81823BB-39B4-3DFB-5031-B13325159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9EF935-4943-31DC-7AAC-7C1DB03F8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6692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716971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1CE9F832-37B0-8AE8-FEAB-E13F26BE46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1AC94D6-81C3-78DC-5AFA-1BD3B5E45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FD63378-1B60-1C80-BEA9-4CEFF7D16C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05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8563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733" y="3779224"/>
            <a:ext cx="65412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endParaRPr lang="en-US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1889950"/>
            <a:ext cx="6542513" cy="180690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78168" y="0"/>
            <a:ext cx="4014099" cy="635445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95D323A-2B78-EEBC-DA85-0E4EEC46D4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7E3B281-6DA1-3BF1-68F7-E4CBC8D292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9732" y="503550"/>
            <a:ext cx="65195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907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079E73F8-37B5-57EE-3B98-2EA71E263B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40877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01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C4E74264-E44F-0797-6D9B-9719118A5B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7481" y="140877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474BFACF-A065-5599-4DA5-5613F6DC25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733" y="2113799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02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91CC70-8DF2-EE6F-C40B-B6A831DFB1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733" y="2818825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03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81241517-A93B-C884-00F7-1D76B026E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9733" y="3523851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04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623F1BAB-65D9-A5B4-E25B-18ED21C1E93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3" y="4228877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1" i="0"/>
            </a:lvl1pPr>
          </a:lstStyle>
          <a:p>
            <a:r>
              <a:rPr lang="en-GB"/>
              <a:t>05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622FF6-9443-30AD-C876-90BBC09B5850}"/>
              </a:ext>
            </a:extLst>
          </p:cNvPr>
          <p:cNvCxnSpPr>
            <a:cxnSpLocks/>
          </p:cNvCxnSpPr>
          <p:nvPr userDrawn="1"/>
        </p:nvCxnSpPr>
        <p:spPr>
          <a:xfrm>
            <a:off x="1139588" y="1431102"/>
            <a:ext cx="0" cy="399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D325DC9D-2AA9-80B0-59CB-EB2A23158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Agenda slide</a:t>
            </a:r>
          </a:p>
        </p:txBody>
      </p:sp>
      <p:sp>
        <p:nvSpPr>
          <p:cNvPr id="38" name="Text Placeholder 20">
            <a:extLst>
              <a:ext uri="{FF2B5EF4-FFF2-40B4-BE49-F238E27FC236}">
                <a16:creationId xmlns:a16="http://schemas.microsoft.com/office/drawing/2014/main" id="{94FB1512-536B-3C06-8758-3BF64A3DF58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37481" y="2113798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E73858A2-79B0-D494-4400-BA3171AC25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37481" y="2818824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316DF11A-F375-2621-E425-D254C2BFBDC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37481" y="3523850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FB045E71-4D6C-C476-D364-81DB443EDF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37481" y="4228876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4" name="Text Placeholder 20">
            <a:extLst>
              <a:ext uri="{FF2B5EF4-FFF2-40B4-BE49-F238E27FC236}">
                <a16:creationId xmlns:a16="http://schemas.microsoft.com/office/drawing/2014/main" id="{6ACC28C5-8646-3B2E-4FDA-90CAAD6437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337481" y="4933902"/>
            <a:ext cx="10354781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r>
              <a:rPr lang="en-GB"/>
              <a:t>Add section title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CE07A932-8579-47D4-C90C-297D44DE434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99733" y="4933903"/>
            <a:ext cx="496800" cy="493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i="0"/>
            </a:lvl1pPr>
          </a:lstStyle>
          <a:p>
            <a:r>
              <a:rPr lang="en-GB"/>
              <a:t>06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3AE35719-FA44-A163-BB88-1B8A4A445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C09AF1F-D92E-6A9B-3F0C-EFF7A5E31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4394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9D3A070-4BD2-ECCB-D736-EBBF239055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3445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F440B6D-D8EA-328C-0E0A-0927EB44B7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580118"/>
            <a:ext cx="8208000" cy="8552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5000"/>
              </a:lnSpc>
              <a:defRPr sz="6000" b="1" i="0" kern="1800" spc="-3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Chapter #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FCD2B1-D684-AD84-2649-CD4B7D8A9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2791790"/>
            <a:ext cx="8208000" cy="174368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Click here </a:t>
            </a:r>
            <a:br>
              <a:rPr lang="en-GB"/>
            </a:br>
            <a:r>
              <a:rPr lang="en-GB"/>
              <a:t>to insert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0B8516D-47D9-14C7-8A37-4D8EBA2DA1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CD01A2E-B837-A6F6-D4AB-D9E7B47110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0065" y="5418450"/>
            <a:ext cx="651959" cy="9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708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EEA4A-9A60-48E7-C783-1DF04B0638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here to insert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2F90A-D115-B139-91F8-349D3090A6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/>
          <a:lstStyle/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2C6D58-B907-2304-3A73-FE43477E1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3949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66BFCA1-3D8D-4284-C24E-E3DA1F6995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10189C7-0533-C5A5-2053-64B64A4AE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FBC0A28-AEB8-D9B8-A0EC-71E62E27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B6548-23BD-98E4-9CD2-2878F478E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27592-F46C-B92A-942C-96C668B8F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5075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901B2BF-B146-18AA-D1AC-C11BF13456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733" y="1077065"/>
            <a:ext cx="11192534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36F623F4-4EF9-C441-6445-BE83736EA37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99733" y="2589800"/>
            <a:ext cx="5076000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80B7B62-049F-CC9E-9B73-4108CEF5DE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1" y="1888476"/>
            <a:ext cx="507600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0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26" name="Content Placeholder 15">
            <a:extLst>
              <a:ext uri="{FF2B5EF4-FFF2-40B4-BE49-F238E27FC236}">
                <a16:creationId xmlns:a16="http://schemas.microsoft.com/office/drawing/2014/main" id="{1E648676-8FD7-02E8-7716-297A4F37412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619166" y="2589800"/>
            <a:ext cx="5073091" cy="2866276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5854E95A-9CE6-D1AA-8A64-A9F487ACB8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19167" y="1888476"/>
            <a:ext cx="5073099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0" i="0"/>
            </a:lvl1pPr>
          </a:lstStyle>
          <a:p>
            <a:r>
              <a:rPr lang="en-GB"/>
              <a:t>Add heading(two lines max)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2664B76-E093-0A2A-B5BC-50B49610644F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830466"/>
            <a:ext cx="0" cy="3636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Placeholder 1">
            <a:extLst>
              <a:ext uri="{FF2B5EF4-FFF2-40B4-BE49-F238E27FC236}">
                <a16:creationId xmlns:a16="http://schemas.microsoft.com/office/drawing/2014/main" id="{1E67C38B-51DC-8901-ABF7-E4536FB081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6D373-250A-B2CA-1130-B203D8FB42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A7372-2C15-57D9-2B2B-79BD2F774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300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6B843F2C-A45A-02E0-0AFF-23B4732E852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7667466" y="1408770"/>
            <a:ext cx="402480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64F26B-8803-9659-C0F8-9ABB6BA87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8" name="Content Placeholder 15">
            <a:extLst>
              <a:ext uri="{FF2B5EF4-FFF2-40B4-BE49-F238E27FC236}">
                <a16:creationId xmlns:a16="http://schemas.microsoft.com/office/drawing/2014/main" id="{6F560808-D843-CD45-7AB0-37D202E7B9F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6542090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B75E58B9-86FE-9082-F516-B5221DE85A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654209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8172A-3973-112E-D77F-1638E34FBE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971DC-1654-C4EA-4403-B24156FC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2407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E7A2C40-535F-5F7E-F1C3-491FC395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9" name="Content Placeholder 15">
            <a:extLst>
              <a:ext uri="{FF2B5EF4-FFF2-40B4-BE49-F238E27FC236}">
                <a16:creationId xmlns:a16="http://schemas.microsoft.com/office/drawing/2014/main" id="{761E740E-CE5D-3F96-EF1B-74C269D864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526947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EE7FA59-16CE-C00E-EC88-A43E3E27FD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5269470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4650F6D-1E8E-4387-3E83-A43623850CE6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422796" y="1408770"/>
            <a:ext cx="5269471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7F04A8-0659-0BC0-1F60-0CA420722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12AB3F-B3C5-4D72-D499-17479169C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4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E7F2E16-67F1-F1D0-06B5-F587DD5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6ECBFE5-B633-02D4-A1CC-32F1A77792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2950477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A3145E-319C-A021-10D8-F9A8ADC5E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2950477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C6BED69E-9C6C-0FCA-B691-851E4ECE40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1234" y="1408770"/>
            <a:ext cx="7601034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5808C7-E9C2-576C-1081-FCC08E045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605128-C4BA-81A1-674F-E6C5A4863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972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FE7F2E16-67F1-F1D0-06B5-F587DD5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56ECBFE5-B633-02D4-A1CC-32F1A77792C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2138376"/>
            <a:ext cx="2950477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3A3145E-319C-A021-10D8-F9A8ADC5ED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9731" y="1408771"/>
            <a:ext cx="2950477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C6BED69E-9C6C-0FCA-B691-851E4ECE40E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091234" y="1408770"/>
            <a:ext cx="7601034" cy="4047306"/>
          </a:xfrm>
          <a:prstGeom prst="rect">
            <a:avLst/>
          </a:prstGeom>
        </p:spPr>
        <p:txBody>
          <a:bodyPr/>
          <a:lstStyle>
            <a:lvl1pPr>
              <a:defRPr sz="1400" b="0" i="0"/>
            </a:lvl1pPr>
          </a:lstStyle>
          <a:p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C283C8-455F-B22C-BEA9-755168596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A80B36-076B-4AA7-3AB4-F70EB3072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552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5">
            <a:extLst>
              <a:ext uri="{FF2B5EF4-FFF2-40B4-BE49-F238E27FC236}">
                <a16:creationId xmlns:a16="http://schemas.microsoft.com/office/drawing/2014/main" id="{8AAB078F-C61F-F400-75D1-C0E650759B7F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4000"/>
              </a:lnSpc>
              <a:defRPr sz="1400" b="0" i="0">
                <a:noFill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4802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D8562E8-8EE1-F707-0B55-391E672885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DBE6469-5230-F5E7-5350-4413AD4625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FCAD50C-5473-7D00-E9F5-402EEA3767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9888C3B-D4C0-FCF9-B65B-9548EC0BCB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31283586-8F79-3E56-6709-FA9D1E6159B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2D49DF9A-7E25-18BB-6501-FA58CEF9F92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01B4DAC-4FDE-E171-9C79-FF47ACD4B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3C7CB9D-FF0F-140C-45B7-E43A53DB6C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7895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F92AAE4-E1DF-DFF2-3A75-00998EF26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A977D85-B4DF-47E5-6C71-68A171043B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AA1373D1-1158-3D20-DC3D-0FA72752B9E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1888476"/>
            <a:ext cx="4860000" cy="35676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E908BB2D-E9C9-5813-EBA4-18F79E8EB0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1999" y="0"/>
            <a:ext cx="4554000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2E33571-634F-C20F-9F05-D717F78D32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5511362B-B5AD-3EE7-533E-A4F1F576E2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7B9D4EA-0328-4677-CC9B-EAD14819E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6430A9F-7417-2F65-0374-C906EBF00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2561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52A05B-734C-023B-C15D-942D9867B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1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67BD0C26-0FB8-E001-81BA-5EA844A0C91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99733" y="2138376"/>
            <a:ext cx="4860001" cy="3317700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48710A7-36AA-7701-8CF8-E2BC3CD354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9732" y="1408771"/>
            <a:ext cx="4860002" cy="5644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4000"/>
              </a:lnSpc>
              <a:defRPr sz="1600" b="1" i="0"/>
            </a:lvl1pPr>
          </a:lstStyle>
          <a:p>
            <a:r>
              <a:rPr lang="en-GB"/>
              <a:t>Add heading (two lines max)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A79BFDA6-F32E-B996-4892-27B8AF51E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D64FC78-7634-6352-7B43-68A85F78565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2AD944FB-0179-DD12-A466-F07875F378A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9A33BE5-B184-D376-8DF7-2B1964933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F793601-8B4C-CFE5-553C-99E510782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931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and text slid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6219DC3A-1FF1-7859-D599-6F9DCD54E5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44000" y="0"/>
            <a:ext cx="2548267" cy="6858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34A33B83-0498-6D8B-C355-16BE0BBD49C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86020" y="1895900"/>
            <a:ext cx="3157977" cy="4962099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7993DE8-5ABE-40D9-B897-DAF1B33287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4860000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F382238-B715-064C-9E79-D94A425E3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733" y="1077065"/>
            <a:ext cx="4860000" cy="56445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lnSpc>
                <a:spcPct val="104000"/>
              </a:lnSpc>
              <a:defRPr sz="18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subheading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8D2F36A-F968-C38D-8923-0F341E76F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734" y="1888476"/>
            <a:ext cx="4860000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600" b="0" i="0"/>
            </a:lvl1pPr>
          </a:lstStyle>
          <a:p>
            <a:pPr lvl="0"/>
            <a:endParaRPr lang="en-GB"/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E8C31F9-4188-ABD5-E59C-BFECC762CDE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986016" y="0"/>
            <a:ext cx="3157977" cy="18972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199E5-97A7-BECE-B5FB-AA0E589FB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623F9-0289-6176-39D6-A10C7311D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7621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or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06DF862D-15E0-ACDB-80CE-697EB1AC1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4" y="2539978"/>
            <a:ext cx="4860000" cy="2235622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>
              <a:defRPr sz="2400" b="0" i="0"/>
            </a:lvl1pPr>
          </a:lstStyle>
          <a:p>
            <a:r>
              <a:rPr lang="en-GB"/>
              <a:t>Add quote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9898A81-6C3F-17C9-B449-3FE9B4C929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9734" y="4866805"/>
            <a:ext cx="4859999" cy="50174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200" b="0" i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source</a:t>
            </a:r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1E8A19FE-64F8-6DAE-5D3D-84BA47F158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86021" y="-1"/>
            <a:ext cx="4549978" cy="5368546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5" name="Picture Placeholder 11">
            <a:extLst>
              <a:ext uri="{FF2B5EF4-FFF2-40B4-BE49-F238E27FC236}">
                <a16:creationId xmlns:a16="http://schemas.microsoft.com/office/drawing/2014/main" id="{2630A848-805F-B52C-DAB6-56E569C2CAE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0536000" y="1897275"/>
            <a:ext cx="1656000" cy="4978653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</p:spPr>
        <p:txBody>
          <a:bodyPr wrap="square" bIns="648000" anchor="ctr">
            <a:noAutofit/>
          </a:bodyPr>
          <a:lstStyle>
            <a:lvl1pPr algn="ctr">
              <a:defRPr sz="1200" b="0" i="0"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A522FB30-D98F-CA6D-A898-E533909FFF18}"/>
              </a:ext>
            </a:extLst>
          </p:cNvPr>
          <p:cNvSpPr txBox="1">
            <a:spLocks/>
          </p:cNvSpPr>
          <p:nvPr userDrawn="1"/>
        </p:nvSpPr>
        <p:spPr>
          <a:xfrm>
            <a:off x="448797" y="1882098"/>
            <a:ext cx="562655" cy="1221488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78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Neue Haas Grotesk Text Pro" panose="020B0504020202020204" pitchFamily="34" charset="77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GB" sz="10000" b="0" i="0">
                <a:latin typeface="Aptos" panose="020B0004020202020204" pitchFamily="34" charset="0"/>
              </a:rPr>
              <a:t>“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5CC809-C0C6-1AEE-518D-145A35C3DF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2C4C8669-4406-D169-EC0D-D6A27A2F23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685867"/>
            <a:ext cx="2047718" cy="54099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0C231-FE73-E51A-3F12-69B193BBF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432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CE1066-E500-2767-8998-5A150A7EC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4129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6D03EE39-10B2-73D2-1393-27923655DB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D327CD-3202-365A-43EA-E7A1F8E96B36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D08E20F9-2E66-AE56-346F-E4B145573C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EA7794-4B4F-F598-A175-44B2B16E0EE9}"/>
              </a:ext>
            </a:extLst>
          </p:cNvPr>
          <p:cNvCxnSpPr>
            <a:cxnSpLocks/>
          </p:cNvCxnSpPr>
          <p:nvPr userDrawn="1"/>
        </p:nvCxnSpPr>
        <p:spPr>
          <a:xfrm>
            <a:off x="4479196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2977DE28-957E-B147-E156-648406ABC7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78830" y="5813493"/>
            <a:ext cx="54000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logo</a:t>
            </a:r>
          </a:p>
        </p:txBody>
      </p:sp>
    </p:spTree>
    <p:extLst>
      <p:ext uri="{BB962C8B-B14F-4D97-AF65-F5344CB8AC3E}">
        <p14:creationId xmlns:p14="http://schemas.microsoft.com/office/powerpoint/2010/main" val="8376552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Logo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02E7F36C-378D-28CD-894C-549E0127F7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3" y="538538"/>
            <a:ext cx="10036266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b="1" i="0"/>
            </a:lvl1pPr>
          </a:lstStyle>
          <a:p>
            <a:r>
              <a:rPr lang="en-GB"/>
              <a:t>Click here to insert title</a:t>
            </a:r>
          </a:p>
        </p:txBody>
      </p:sp>
      <p:sp>
        <p:nvSpPr>
          <p:cNvPr id="20" name="Content Placeholder 15">
            <a:extLst>
              <a:ext uri="{FF2B5EF4-FFF2-40B4-BE49-F238E27FC236}">
                <a16:creationId xmlns:a16="http://schemas.microsoft.com/office/drawing/2014/main" id="{E725A32E-8D8E-B948-82F0-8289130EB220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9733" y="1077065"/>
            <a:ext cx="10036266" cy="4379011"/>
          </a:xfrm>
          <a:prstGeom prst="rect">
            <a:avLst/>
          </a:prstGeom>
        </p:spPr>
        <p:txBody>
          <a:bodyPr/>
          <a:lstStyle>
            <a:lvl1pPr>
              <a:lnSpc>
                <a:spcPct val="104000"/>
              </a:lnSpc>
              <a:defRPr sz="1400" b="0" i="0"/>
            </a:lvl1pPr>
          </a:lstStyle>
          <a:p>
            <a:endParaRPr lang="en-GB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C1D5C26-8787-7A59-105B-0F375A09A3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9976" y="503550"/>
            <a:ext cx="651959" cy="9360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ABEBCFA-51F6-E69F-BE22-155AFF954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2038" y="5813459"/>
            <a:ext cx="2047718" cy="54099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9AB000-5357-40B7-095A-4090EA2B73B7}"/>
              </a:ext>
            </a:extLst>
          </p:cNvPr>
          <p:cNvCxnSpPr>
            <a:cxnSpLocks/>
          </p:cNvCxnSpPr>
          <p:nvPr userDrawn="1"/>
        </p:nvCxnSpPr>
        <p:spPr>
          <a:xfrm>
            <a:off x="2749389" y="5814450"/>
            <a:ext cx="0" cy="54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0A8F6F1-9EB1-1E30-5F3D-4D45417E41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49023" y="5813459"/>
            <a:ext cx="1330540" cy="540000"/>
          </a:xfrm>
          <a:custGeom>
            <a:avLst/>
            <a:gdLst>
              <a:gd name="connsiteX0" fmla="*/ 0 w 3959504"/>
              <a:gd name="connsiteY0" fmla="*/ 0 h 6289040"/>
              <a:gd name="connsiteX1" fmla="*/ 3959504 w 3959504"/>
              <a:gd name="connsiteY1" fmla="*/ 0 h 6289040"/>
              <a:gd name="connsiteX2" fmla="*/ 3959504 w 3959504"/>
              <a:gd name="connsiteY2" fmla="*/ 6289040 h 6289040"/>
              <a:gd name="connsiteX3" fmla="*/ 0 w 3959504"/>
              <a:gd name="connsiteY3" fmla="*/ 6289040 h 628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504" h="6289040">
                <a:moveTo>
                  <a:pt x="0" y="0"/>
                </a:moveTo>
                <a:lnTo>
                  <a:pt x="3959504" y="0"/>
                </a:lnTo>
                <a:lnTo>
                  <a:pt x="3959504" y="6289040"/>
                </a:lnTo>
                <a:lnTo>
                  <a:pt x="0" y="6289040"/>
                </a:lnTo>
                <a:close/>
              </a:path>
            </a:pathLst>
          </a:custGeom>
          <a:noFill/>
        </p:spPr>
        <p:txBody>
          <a:bodyPr wrap="square" bIns="0" anchor="ctr">
            <a:noAutofit/>
          </a:bodyPr>
          <a:lstStyle>
            <a:lvl1pPr algn="ctr">
              <a:defRPr sz="900" b="0" i="0"/>
            </a:lvl1pPr>
          </a:lstStyle>
          <a:p>
            <a:r>
              <a:rPr lang="en-GB"/>
              <a:t>Partner </a:t>
            </a:r>
            <a:br>
              <a:rPr lang="en-GB"/>
            </a:br>
            <a:r>
              <a:rPr lang="en-GB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7457059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A2B6932-246C-2F4B-B897-29B44C1D8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9732" y="2968746"/>
            <a:ext cx="4860000" cy="92050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lnSpc>
                <a:spcPct val="80000"/>
              </a:lnSpc>
              <a:defRPr sz="7200" b="1" i="0">
                <a:solidFill>
                  <a:schemeClr val="tx1"/>
                </a:solidFill>
                <a:latin typeface="Aptos" panose="020B0004020202020204" pitchFamily="34" charset="0"/>
              </a:defRPr>
            </a:lvl1pPr>
          </a:lstStyle>
          <a:p>
            <a:r>
              <a:rPr lang="en-GB"/>
              <a:t>Thank you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51D06E0-59F9-89D6-ACF8-6C5311E802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40309" y="503550"/>
            <a:ext cx="651959" cy="936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21D1B6CD-BEBA-A389-2AF7-B83C17ED8B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6200000">
            <a:off x="10397913" y="5057790"/>
            <a:ext cx="2047718" cy="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5AF3EB-775F-932F-2D2D-9A560FCE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E8A12-9DC3-A20F-90E1-730B1B82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here to insert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8AB54D8-D7B1-2203-B766-9409401D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FFB335F-FA44-36C1-190E-822346021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432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933" r:id="rId4"/>
    <p:sldLayoutId id="2147483803" r:id="rId5"/>
    <p:sldLayoutId id="2147483802" r:id="rId6"/>
    <p:sldLayoutId id="2147483903" r:id="rId7"/>
    <p:sldLayoutId id="2147483904" r:id="rId8"/>
    <p:sldLayoutId id="2147483905" r:id="rId9"/>
    <p:sldLayoutId id="2147483812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948" r:id="rId16"/>
    <p:sldLayoutId id="2147483949" r:id="rId17"/>
    <p:sldLayoutId id="2147483947" r:id="rId18"/>
    <p:sldLayoutId id="2147483936" r:id="rId19"/>
    <p:sldLayoutId id="2147483951" r:id="rId2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None/>
        <a:defRPr sz="1600" b="0" i="0" kern="1200" spc="30" baseline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C4D7240-D232-95F4-C21B-298DDD2BE5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9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1DC63404-594E-BCA7-9102-08E61E3F9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5AF3EB-775F-932F-2D2D-9A560FCE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E8A12-9DC3-A20F-90E1-730B1B82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here to insert title</a:t>
            </a:r>
          </a:p>
        </p:txBody>
      </p:sp>
    </p:spTree>
    <p:extLst>
      <p:ext uri="{BB962C8B-B14F-4D97-AF65-F5344CB8AC3E}">
        <p14:creationId xmlns:p14="http://schemas.microsoft.com/office/powerpoint/2010/main" val="42517660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932" r:id="rId4"/>
    <p:sldLayoutId id="2147483818" r:id="rId5"/>
    <p:sldLayoutId id="2147483817" r:id="rId6"/>
    <p:sldLayoutId id="2147483906" r:id="rId7"/>
    <p:sldLayoutId id="2147483907" r:id="rId8"/>
    <p:sldLayoutId id="2147483908" r:id="rId9"/>
    <p:sldLayoutId id="2147483827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952" r:id="rId16"/>
    <p:sldLayoutId id="2147483953" r:id="rId17"/>
    <p:sldLayoutId id="2147483954" r:id="rId18"/>
    <p:sldLayoutId id="2147483937" r:id="rId19"/>
    <p:sldLayoutId id="2147483956" r:id="rId2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None/>
        <a:defRPr sz="1600" b="0" i="0" kern="1200" spc="30" baseline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5AF3EB-775F-932F-2D2D-9A560FCE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E8A12-9DC3-A20F-90E1-730B1B82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here to insert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DBD2B0-55F3-A63B-D200-9AE2F14584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B1CF57D-73B6-439E-2ADE-A41FA70DC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63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931" r:id="rId4"/>
    <p:sldLayoutId id="2147483833" r:id="rId5"/>
    <p:sldLayoutId id="2147483832" r:id="rId6"/>
    <p:sldLayoutId id="2147483909" r:id="rId7"/>
    <p:sldLayoutId id="2147483910" r:id="rId8"/>
    <p:sldLayoutId id="2147483911" r:id="rId9"/>
    <p:sldLayoutId id="2147483842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957" r:id="rId16"/>
    <p:sldLayoutId id="2147483958" r:id="rId17"/>
    <p:sldLayoutId id="2147483959" r:id="rId18"/>
    <p:sldLayoutId id="2147483938" r:id="rId19"/>
    <p:sldLayoutId id="2147483961" r:id="rId20"/>
    <p:sldLayoutId id="2147483982" r:id="rId21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None/>
        <a:defRPr sz="1600" b="0" i="0" kern="1200" spc="30" baseline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5AF3EB-775F-932F-2D2D-9A560FCE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E8A12-9DC3-A20F-90E1-730B1B82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here to insert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93378A-6677-05CC-756F-EFA23F9CB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29DDE8-8C80-2680-ADC4-5D69C5A89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15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930" r:id="rId4"/>
    <p:sldLayoutId id="2147483848" r:id="rId5"/>
    <p:sldLayoutId id="2147483847" r:id="rId6"/>
    <p:sldLayoutId id="2147483912" r:id="rId7"/>
    <p:sldLayoutId id="2147483913" r:id="rId8"/>
    <p:sldLayoutId id="2147483914" r:id="rId9"/>
    <p:sldLayoutId id="2147483857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977" r:id="rId16"/>
    <p:sldLayoutId id="2147483978" r:id="rId17"/>
    <p:sldLayoutId id="2147483979" r:id="rId18"/>
    <p:sldLayoutId id="2147483939" r:id="rId19"/>
    <p:sldLayoutId id="2147483981" r:id="rId2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None/>
        <a:defRPr sz="1600" b="0" i="0" kern="1200" spc="30" baseline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5AF3EB-775F-932F-2D2D-9A560FCE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E8A12-9DC3-A20F-90E1-730B1B82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here to insert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EC4EDBF-2CB8-82EC-24AE-78509B283C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BE6DE3-225D-4767-1F5E-38B5898EDD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8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929" r:id="rId4"/>
    <p:sldLayoutId id="2147483863" r:id="rId5"/>
    <p:sldLayoutId id="2147483862" r:id="rId6"/>
    <p:sldLayoutId id="2147483915" r:id="rId7"/>
    <p:sldLayoutId id="2147483916" r:id="rId8"/>
    <p:sldLayoutId id="2147483917" r:id="rId9"/>
    <p:sldLayoutId id="2147483872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972" r:id="rId16"/>
    <p:sldLayoutId id="2147483973" r:id="rId17"/>
    <p:sldLayoutId id="2147483974" r:id="rId18"/>
    <p:sldLayoutId id="2147483940" r:id="rId19"/>
    <p:sldLayoutId id="2147483976" r:id="rId2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None/>
        <a:defRPr sz="1600" b="0" i="0" kern="1200" spc="30" baseline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5AF3EB-775F-932F-2D2D-9A560FCE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E8A12-9DC3-A20F-90E1-730B1B82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here to insert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D25403A-F43E-EF34-8303-65CBD3B66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4643D9-7BD4-18F8-5DA6-C51216EA2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69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928" r:id="rId4"/>
    <p:sldLayoutId id="2147483878" r:id="rId5"/>
    <p:sldLayoutId id="2147483877" r:id="rId6"/>
    <p:sldLayoutId id="2147483918" r:id="rId7"/>
    <p:sldLayoutId id="2147483919" r:id="rId8"/>
    <p:sldLayoutId id="2147483920" r:id="rId9"/>
    <p:sldLayoutId id="2147483887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967" r:id="rId16"/>
    <p:sldLayoutId id="2147483968" r:id="rId17"/>
    <p:sldLayoutId id="2147483969" r:id="rId18"/>
    <p:sldLayoutId id="2147483941" r:id="rId19"/>
    <p:sldLayoutId id="2147483971" r:id="rId2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None/>
        <a:defRPr sz="1600" b="0" i="0" kern="1200" spc="30" baseline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5AF3EB-775F-932F-2D2D-9A560FCE7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733" y="1888476"/>
            <a:ext cx="11192534" cy="356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en-GB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E8A12-9DC3-A20F-90E1-730B1B82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here to insert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25FC056-23FE-5B0B-86D3-91AB6CA75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39733" y="5994450"/>
            <a:ext cx="10652534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100" b="0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66C055-7738-F2B2-5C9C-0C5840A7D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defRPr sz="1200" b="1" i="0">
                <a:solidFill>
                  <a:schemeClr val="tx1"/>
                </a:solidFill>
                <a:latin typeface="Aptos" panose="020B0004020202020204" pitchFamily="34" charset="0"/>
                <a:cs typeface="Calibri" panose="020F0502020204030204" pitchFamily="34" charset="0"/>
              </a:defRPr>
            </a:lvl1pPr>
          </a:lstStyle>
          <a:p>
            <a:fld id="{E8F1A65C-595C-4736-BF40-F7D31E7894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83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924" r:id="rId4"/>
    <p:sldLayoutId id="2147483893" r:id="rId5"/>
    <p:sldLayoutId id="2147483892" r:id="rId6"/>
    <p:sldLayoutId id="2147483921" r:id="rId7"/>
    <p:sldLayoutId id="2147483922" r:id="rId8"/>
    <p:sldLayoutId id="2147483923" r:id="rId9"/>
    <p:sldLayoutId id="2147483902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62" r:id="rId16"/>
    <p:sldLayoutId id="2147483963" r:id="rId17"/>
    <p:sldLayoutId id="2147483964" r:id="rId18"/>
    <p:sldLayoutId id="2147483942" r:id="rId19"/>
    <p:sldLayoutId id="2147483966" r:id="rId20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000" b="1" i="0" kern="1200">
          <a:solidFill>
            <a:schemeClr val="tx1"/>
          </a:solidFill>
          <a:latin typeface="Aptos" panose="020B000402020202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104000"/>
        </a:lnSpc>
        <a:spcBef>
          <a:spcPts val="0"/>
        </a:spcBef>
        <a:buFont typeface="Arial" panose="020B0604020202020204" pitchFamily="34" charset="0"/>
        <a:buNone/>
        <a:defRPr sz="1600" b="0" i="0" kern="1200" spc="30" baseline="0">
          <a:solidFill>
            <a:schemeClr val="tx1"/>
          </a:solidFill>
          <a:latin typeface="Aptos" panose="020B0004020202020204" pitchFamily="34" charset="0"/>
          <a:ea typeface="+mn-ea"/>
          <a:cs typeface="Calibri" panose="020F050202020403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ymenoscyphus_fraxineus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microbioun.blogspot.com/2017/08/xylella-fastidiosa-y-punetera.html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s://www.ipmimages.org/browse/detail.cfm?imgnum=0656073" TargetMode="External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0.jpe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6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tiff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60.pn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85.jpeg"/><Relationship Id="rId11" Type="http://schemas.openxmlformats.org/officeDocument/2006/relationships/image" Target="../media/image52.png"/><Relationship Id="rId5" Type="http://schemas.openxmlformats.org/officeDocument/2006/relationships/image" Target="../media/image84.jpeg"/><Relationship Id="rId15" Type="http://schemas.openxmlformats.org/officeDocument/2006/relationships/image" Target="../media/image62.png"/><Relationship Id="rId10" Type="http://schemas.openxmlformats.org/officeDocument/2006/relationships/image" Target="../media/image51.png"/><Relationship Id="rId4" Type="http://schemas.openxmlformats.org/officeDocument/2006/relationships/image" Target="../media/image83.jpeg"/><Relationship Id="rId9" Type="http://schemas.openxmlformats.org/officeDocument/2006/relationships/image" Target="../media/image43.jpeg"/><Relationship Id="rId1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en.wikipedia.org/wiki/Hymenoscyphus_fraxineus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B0161F2-D84D-EB79-CC8F-8751015568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732" y="3260651"/>
            <a:ext cx="6541200" cy="855299"/>
          </a:xfrm>
        </p:spPr>
        <p:txBody>
          <a:bodyPr/>
          <a:lstStyle/>
          <a:p>
            <a:r>
              <a:rPr lang="en-GB" b="1" dirty="0"/>
              <a:t>Stephen Parnell</a:t>
            </a:r>
            <a:r>
              <a:rPr lang="en-GB" b="1" baseline="30000" dirty="0"/>
              <a:t>1,2</a:t>
            </a:r>
            <a:endParaRPr lang="en-GB" baseline="30000" dirty="0"/>
          </a:p>
          <a:p>
            <a:r>
              <a:rPr lang="en-GB" i="1" baseline="30000" dirty="0"/>
              <a:t>1</a:t>
            </a:r>
            <a:r>
              <a:rPr lang="en-GB" i="1" dirty="0"/>
              <a:t>Warwick Crop Centre, </a:t>
            </a:r>
            <a:r>
              <a:rPr lang="en-GB" i="1" baseline="30000" dirty="0"/>
              <a:t>2</a:t>
            </a:r>
            <a:r>
              <a:rPr lang="en-GB" i="1" dirty="0"/>
              <a:t>Zeeman Institute for Systems Biology &amp; Infectious Disease Epidemiology Research (SBIDER) 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5D1BC9-819A-F4BC-F31F-3EA2C416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2" y="1889950"/>
            <a:ext cx="6874764" cy="1346651"/>
          </a:xfrm>
        </p:spPr>
        <p:txBody>
          <a:bodyPr/>
          <a:lstStyle/>
          <a:p>
            <a:r>
              <a:rPr lang="en-GB" sz="3600" dirty="0"/>
              <a:t>Informing surveillance for emerging plant diseases: bridging models &amp; policy</a:t>
            </a:r>
          </a:p>
        </p:txBody>
      </p:sp>
      <p:pic>
        <p:nvPicPr>
          <p:cNvPr id="8" name="Picture Placeholder 7" descr="A close-up of a tree with fruits&#10;&#10;AI-generated content may be incorrect.">
            <a:extLst>
              <a:ext uri="{FF2B5EF4-FFF2-40B4-BE49-F238E27FC236}">
                <a16:creationId xmlns:a16="http://schemas.microsoft.com/office/drawing/2014/main" id="{9A26C303-70CB-0484-AA30-037820E944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>
          <a:xfrm>
            <a:off x="9463605" y="2117424"/>
            <a:ext cx="2476366" cy="3920169"/>
          </a:xfrm>
        </p:spPr>
      </p:pic>
      <p:pic>
        <p:nvPicPr>
          <p:cNvPr id="11" name="Picture 10" descr="A close-up of a tree&#10;&#10;AI-generated content may be incorrect.">
            <a:extLst>
              <a:ext uri="{FF2B5EF4-FFF2-40B4-BE49-F238E27FC236}">
                <a16:creationId xmlns:a16="http://schemas.microsoft.com/office/drawing/2014/main" id="{1497EF6C-BDFE-4C71-3256-48998D814E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85765" y="820407"/>
            <a:ext cx="3155679" cy="2104443"/>
          </a:xfrm>
          <a:prstGeom prst="rect">
            <a:avLst/>
          </a:prstGeom>
        </p:spPr>
      </p:pic>
      <p:pic>
        <p:nvPicPr>
          <p:cNvPr id="14" name="Picture 13" descr="A tree with many branches&#10;&#10;AI-generated content may be incorrect.">
            <a:extLst>
              <a:ext uri="{FF2B5EF4-FFF2-40B4-BE49-F238E27FC236}">
                <a16:creationId xmlns:a16="http://schemas.microsoft.com/office/drawing/2014/main" id="{672B3A11-7E7F-3C1D-4A2F-D6FA63EDD1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18068" y="4414525"/>
            <a:ext cx="2583720" cy="20069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D78BEF-56DA-BBEF-058A-9A7E0C62F0F2}"/>
              </a:ext>
            </a:extLst>
          </p:cNvPr>
          <p:cNvSpPr/>
          <p:nvPr/>
        </p:nvSpPr>
        <p:spPr>
          <a:xfrm>
            <a:off x="368968" y="5417997"/>
            <a:ext cx="2470485" cy="11275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75415620-68C8-38BB-E7D9-6034FE3D7E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254" y="4414525"/>
            <a:ext cx="2996975" cy="241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36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03C5-8F27-E149-92AD-D68C0A5A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Spatially </a:t>
            </a:r>
            <a:r>
              <a:rPr lang="en-US" dirty="0" err="1"/>
              <a:t>optimised</a:t>
            </a:r>
            <a:r>
              <a:rPr lang="en-US" dirty="0"/>
              <a:t> surveillance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AB1660-DBF0-E54B-ACF7-C0F2C9B95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9400" y="6431389"/>
            <a:ext cx="434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B551BB-5BE2-A249-AA44-A2E4849FD7A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056BEB-2CAB-A441-8842-2466AA99B7F7}"/>
              </a:ext>
            </a:extLst>
          </p:cNvPr>
          <p:cNvSpPr/>
          <p:nvPr/>
        </p:nvSpPr>
        <p:spPr>
          <a:xfrm>
            <a:off x="0" y="1644537"/>
            <a:ext cx="12144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black"/>
                </a:solidFill>
                <a:ea typeface="ＭＳ Ｐゴシック" charset="-128"/>
                <a:cs typeface="Arial Bold"/>
              </a:rPr>
              <a:t>Optimal surveillance strategies for </a:t>
            </a:r>
            <a:r>
              <a:rPr lang="en-GB" dirty="0">
                <a:solidFill>
                  <a:prstClr val="black"/>
                </a:solidFill>
              </a:rPr>
              <a:t>HLB disease in Florida</a:t>
            </a:r>
            <a:endParaRPr lang="en-GB" sz="3200" b="1" dirty="0">
              <a:solidFill>
                <a:prstClr val="black"/>
              </a:solidFill>
              <a:ea typeface="ＭＳ Ｐゴシック" charset="-128"/>
              <a:cs typeface="Arial 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DD6B0-843B-3243-8028-5B1EFBC1D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65" y="3050225"/>
            <a:ext cx="3208360" cy="28077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47BC65-1A5B-A546-9B3D-A28313E820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386" y="3031914"/>
            <a:ext cx="3208360" cy="2844331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738877C-3C82-7749-BE06-262740232B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899" y="3047766"/>
            <a:ext cx="2958033" cy="2871048"/>
          </a:xfrm>
          <a:prstGeom prst="rect">
            <a:avLst/>
          </a:prstGeom>
        </p:spPr>
      </p:pic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14103BA5-0729-6742-B376-D997F0FFAA74}"/>
              </a:ext>
            </a:extLst>
          </p:cNvPr>
          <p:cNvSpPr/>
          <p:nvPr/>
        </p:nvSpPr>
        <p:spPr>
          <a:xfrm>
            <a:off x="741277" y="2264334"/>
            <a:ext cx="3188936" cy="5274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Data on </a:t>
            </a:r>
            <a:r>
              <a:rPr lang="en-GB" sz="1400" b="1" dirty="0">
                <a:solidFill>
                  <a:schemeClr val="bg1"/>
                </a:solidFill>
              </a:rPr>
              <a:t>citrus density </a:t>
            </a:r>
            <a:r>
              <a:rPr lang="en-GB" sz="1400" dirty="0">
                <a:solidFill>
                  <a:schemeClr val="bg1"/>
                </a:solidFill>
              </a:rPr>
              <a:t>in commercial and residential areas in Florida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B084175D-461A-814B-A34A-1A42ED9D412D}"/>
              </a:ext>
            </a:extLst>
          </p:cNvPr>
          <p:cNvSpPr/>
          <p:nvPr/>
        </p:nvSpPr>
        <p:spPr>
          <a:xfrm>
            <a:off x="4580386" y="2264334"/>
            <a:ext cx="3188936" cy="5274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Model for </a:t>
            </a:r>
            <a:r>
              <a:rPr lang="en-GB" sz="1400" b="1" dirty="0">
                <a:solidFill>
                  <a:schemeClr val="bg1"/>
                </a:solidFill>
              </a:rPr>
              <a:t>risk of introduction </a:t>
            </a:r>
            <a:r>
              <a:rPr lang="en-GB" sz="1400" dirty="0">
                <a:solidFill>
                  <a:schemeClr val="bg1"/>
                </a:solidFill>
              </a:rPr>
              <a:t>of HLB via people and trade</a:t>
            </a:r>
          </a:p>
        </p:txBody>
      </p:sp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010725F0-8F10-D849-91EF-C06C7E16F69D}"/>
              </a:ext>
            </a:extLst>
          </p:cNvPr>
          <p:cNvSpPr/>
          <p:nvPr/>
        </p:nvSpPr>
        <p:spPr>
          <a:xfrm>
            <a:off x="8474448" y="2264334"/>
            <a:ext cx="3188936" cy="5274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</a:rPr>
              <a:t>Use to </a:t>
            </a:r>
            <a:r>
              <a:rPr lang="en-GB" sz="1400" b="1" dirty="0">
                <a:solidFill>
                  <a:schemeClr val="bg1"/>
                </a:solidFill>
              </a:rPr>
              <a:t>model spread </a:t>
            </a:r>
            <a:r>
              <a:rPr lang="en-GB" sz="1400" dirty="0">
                <a:solidFill>
                  <a:schemeClr val="bg1"/>
                </a:solidFill>
              </a:rPr>
              <a:t>throughout the state </a:t>
            </a:r>
            <a:r>
              <a:rPr lang="en-GB" sz="1400" i="1" dirty="0">
                <a:solidFill>
                  <a:schemeClr val="bg1"/>
                </a:solidFill>
              </a:rPr>
              <a:t>(example of one model run)</a:t>
            </a:r>
          </a:p>
        </p:txBody>
      </p:sp>
      <p:pic>
        <p:nvPicPr>
          <p:cNvPr id="14" name="Picture 4" descr="USDA Warns Dangerous Pests are Emerging, Adds Cherry Fruit Fly to Alert List">
            <a:extLst>
              <a:ext uri="{FF2B5EF4-FFF2-40B4-BE49-F238E27FC236}">
                <a16:creationId xmlns:a16="http://schemas.microsoft.com/office/drawing/2014/main" id="{9A372920-2073-EA47-38F9-8896F3FE0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543" y="6174785"/>
            <a:ext cx="3609585" cy="4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ECDB56-905D-2E54-DFCF-87F7EC60CDB5}"/>
              </a:ext>
            </a:extLst>
          </p:cNvPr>
          <p:cNvSpPr txBox="1"/>
          <p:nvPr/>
        </p:nvSpPr>
        <p:spPr>
          <a:xfrm>
            <a:off x="201167" y="6134683"/>
            <a:ext cx="6248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Key publication: </a:t>
            </a:r>
          </a:p>
          <a:p>
            <a:pPr>
              <a:defRPr/>
            </a:pPr>
            <a:r>
              <a:rPr lang="en-GB" sz="1400" dirty="0">
                <a:solidFill>
                  <a:prstClr val="black"/>
                </a:solidFill>
              </a:rPr>
              <a:t>Mastin et al (2020) PLOS Biology, https://</a:t>
            </a:r>
            <a:r>
              <a:rPr lang="en-GB" sz="1400" dirty="0" err="1">
                <a:solidFill>
                  <a:prstClr val="black"/>
                </a:solidFill>
              </a:rPr>
              <a:t>doi.org</a:t>
            </a:r>
            <a:r>
              <a:rPr lang="en-GB" sz="1400" dirty="0">
                <a:solidFill>
                  <a:prstClr val="black"/>
                </a:solidFill>
              </a:rPr>
              <a:t>/10.1371/journal.pbio.3000863</a:t>
            </a:r>
          </a:p>
        </p:txBody>
      </p:sp>
      <p:pic>
        <p:nvPicPr>
          <p:cNvPr id="9" name="Picture 4" descr="https://upload.wikimedia.org/wikipedia/commons/5/55/Asian_Citrus_Psyllid_adult.jpg">
            <a:extLst>
              <a:ext uri="{FF2B5EF4-FFF2-40B4-BE49-F238E27FC236}">
                <a16:creationId xmlns:a16="http://schemas.microsoft.com/office/drawing/2014/main" id="{05DB5851-36D6-20B4-2BA3-1333DDC37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227" y="201773"/>
            <a:ext cx="1258956" cy="13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itrus greening disease - Wikipedia">
            <a:extLst>
              <a:ext uri="{FF2B5EF4-FFF2-40B4-BE49-F238E27FC236}">
                <a16:creationId xmlns:a16="http://schemas.microsoft.com/office/drawing/2014/main" id="{2863D7AE-90A8-F577-725E-85F9EDFDE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2679" y="201773"/>
            <a:ext cx="2068100" cy="13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167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57F32-B0B5-4F4E-AFD4-6ECC767F2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Spatially </a:t>
            </a:r>
            <a:r>
              <a:rPr lang="en-US" dirty="0" err="1"/>
              <a:t>optimised</a:t>
            </a:r>
            <a:r>
              <a:rPr lang="en-US" dirty="0"/>
              <a:t> surveillance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753479-2936-5A45-B047-0A3E53B23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9400" y="6431389"/>
            <a:ext cx="434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B551BB-5BE2-A249-AA44-A2E4849FD7A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A2B33-50BC-0345-85FA-544E4BCD6947}"/>
              </a:ext>
            </a:extLst>
          </p:cNvPr>
          <p:cNvSpPr txBox="1"/>
          <p:nvPr/>
        </p:nvSpPr>
        <p:spPr>
          <a:xfrm>
            <a:off x="201167" y="6283790"/>
            <a:ext cx="7099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</a:rPr>
              <a:t>Mastin et al (2020) PLOS Biology, https://</a:t>
            </a:r>
            <a:r>
              <a:rPr lang="en-GB" sz="1600" dirty="0" err="1">
                <a:solidFill>
                  <a:prstClr val="black"/>
                </a:solidFill>
              </a:rPr>
              <a:t>doi.org</a:t>
            </a:r>
            <a:r>
              <a:rPr lang="en-GB" sz="1600" dirty="0">
                <a:solidFill>
                  <a:prstClr val="black"/>
                </a:solidFill>
              </a:rPr>
              <a:t>/10.1371/journal.pbio.3000863</a:t>
            </a:r>
          </a:p>
        </p:txBody>
      </p:sp>
      <p:pic>
        <p:nvPicPr>
          <p:cNvPr id="5" name="Picture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D520C60F-4A84-F54E-8148-942A561373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752" y="2611574"/>
            <a:ext cx="3249854" cy="3249854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EA681F27-8797-2E45-92D6-E360EF51B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4"/>
          <a:stretch/>
        </p:blipFill>
        <p:spPr>
          <a:xfrm>
            <a:off x="6945489" y="2611574"/>
            <a:ext cx="4096403" cy="3216620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BAADA083-CABF-0746-97AA-CC1433B7F1D7}"/>
              </a:ext>
            </a:extLst>
          </p:cNvPr>
          <p:cNvSpPr/>
          <p:nvPr/>
        </p:nvSpPr>
        <p:spPr>
          <a:xfrm>
            <a:off x="851459" y="1567049"/>
            <a:ext cx="4550440" cy="7043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Optimisation</a:t>
            </a:r>
            <a:r>
              <a:rPr lang="en-GB" dirty="0">
                <a:solidFill>
                  <a:schemeClr val="bg1"/>
                </a:solidFill>
              </a:rPr>
              <a:t> to identify the locations that maximise detection probability</a:t>
            </a: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46712263-6184-D945-9F03-B6E765E05602}"/>
              </a:ext>
            </a:extLst>
          </p:cNvPr>
          <p:cNvSpPr/>
          <p:nvPr/>
        </p:nvSpPr>
        <p:spPr>
          <a:xfrm>
            <a:off x="6718470" y="1567049"/>
            <a:ext cx="4550440" cy="70437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Combining </a:t>
            </a:r>
            <a:r>
              <a:rPr lang="en-GB" b="1" dirty="0">
                <a:solidFill>
                  <a:schemeClr val="bg1"/>
                </a:solidFill>
              </a:rPr>
              <a:t>entry &amp; spread </a:t>
            </a:r>
            <a:r>
              <a:rPr lang="en-GB" dirty="0">
                <a:solidFill>
                  <a:schemeClr val="bg1"/>
                </a:solidFill>
              </a:rPr>
              <a:t>is the closest ‘rule of thumb’ strategy to the optimum</a:t>
            </a:r>
          </a:p>
        </p:txBody>
      </p:sp>
    </p:spTree>
    <p:extLst>
      <p:ext uri="{BB962C8B-B14F-4D97-AF65-F5344CB8AC3E}">
        <p14:creationId xmlns:p14="http://schemas.microsoft.com/office/powerpoint/2010/main" val="1897611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6"/>
          <p:cNvSpPr txBox="1">
            <a:spLocks/>
          </p:cNvSpPr>
          <p:nvPr/>
        </p:nvSpPr>
        <p:spPr bwMode="auto">
          <a:xfrm>
            <a:off x="976010" y="-102325"/>
            <a:ext cx="5064922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BADA0-9CE9-4B4F-A4BC-0F89345D04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03" y="2415653"/>
            <a:ext cx="5617420" cy="303634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6FCFF6B-B01B-4574-8391-C3782BA1F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97606" y="2402365"/>
            <a:ext cx="2925512" cy="294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DA623EDC-0042-4FAC-8E46-52C8ED6C0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6957" y="2402365"/>
            <a:ext cx="2691331" cy="294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C5440A-9999-4CBC-96C3-DD4D2E7908B0}"/>
              </a:ext>
            </a:extLst>
          </p:cNvPr>
          <p:cNvSpPr/>
          <p:nvPr/>
        </p:nvSpPr>
        <p:spPr>
          <a:xfrm>
            <a:off x="2023995" y="2813969"/>
            <a:ext cx="563893" cy="18808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07967-8147-4D7D-AB29-DE2E7F28F163}"/>
              </a:ext>
            </a:extLst>
          </p:cNvPr>
          <p:cNvSpPr/>
          <p:nvPr/>
        </p:nvSpPr>
        <p:spPr>
          <a:xfrm>
            <a:off x="3110512" y="2813970"/>
            <a:ext cx="563893" cy="18808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791C9E-BB28-450C-83C3-002EA9B5C8B4}"/>
              </a:ext>
            </a:extLst>
          </p:cNvPr>
          <p:cNvSpPr/>
          <p:nvPr/>
        </p:nvSpPr>
        <p:spPr>
          <a:xfrm>
            <a:off x="3671194" y="2813970"/>
            <a:ext cx="525836" cy="18808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0141DF-84A7-4442-AF0F-C94E1F24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Spatially </a:t>
            </a:r>
            <a:r>
              <a:rPr lang="en-US" dirty="0" err="1"/>
              <a:t>optimised</a:t>
            </a:r>
            <a:r>
              <a:rPr lang="en-US" dirty="0"/>
              <a:t> surveillance </a:t>
            </a:r>
          </a:p>
        </p:txBody>
      </p:sp>
      <p:sp>
        <p:nvSpPr>
          <p:cNvPr id="19" name="Rectangle: Rounded Corners 3">
            <a:extLst>
              <a:ext uri="{FF2B5EF4-FFF2-40B4-BE49-F238E27FC236}">
                <a16:creationId xmlns:a16="http://schemas.microsoft.com/office/drawing/2014/main" id="{CDB2D940-22A7-FB43-B2AB-394EB4CD582A}"/>
              </a:ext>
            </a:extLst>
          </p:cNvPr>
          <p:cNvSpPr/>
          <p:nvPr/>
        </p:nvSpPr>
        <p:spPr>
          <a:xfrm>
            <a:off x="201167" y="1326400"/>
            <a:ext cx="5851025" cy="8699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Early detection requires a “</a:t>
            </a:r>
            <a:r>
              <a:rPr lang="en-GB" b="1" dirty="0">
                <a:solidFill>
                  <a:schemeClr val="bg1"/>
                </a:solidFill>
              </a:rPr>
              <a:t>risk-diversifying</a:t>
            </a:r>
            <a:r>
              <a:rPr lang="en-GB" dirty="0">
                <a:solidFill>
                  <a:schemeClr val="bg1"/>
                </a:solidFill>
              </a:rPr>
              <a:t>” strategy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C7760CFA-3948-7B4D-A5C6-0BDC02091778}"/>
              </a:ext>
            </a:extLst>
          </p:cNvPr>
          <p:cNvSpPr/>
          <p:nvPr/>
        </p:nvSpPr>
        <p:spPr>
          <a:xfrm>
            <a:off x="6194675" y="1326400"/>
            <a:ext cx="5851025" cy="8699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</a:t>
            </a:r>
            <a:r>
              <a:rPr lang="en-GB" b="1" dirty="0">
                <a:solidFill>
                  <a:schemeClr val="bg1"/>
                </a:solidFill>
              </a:rPr>
              <a:t>sensitivity of the detection method </a:t>
            </a:r>
            <a:r>
              <a:rPr lang="en-GB" dirty="0">
                <a:solidFill>
                  <a:schemeClr val="bg1"/>
                </a:solidFill>
              </a:rPr>
              <a:t>determines the optimal survey pattern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A6FBB-A257-5D62-012A-F5ABF36C49F3}"/>
              </a:ext>
            </a:extLst>
          </p:cNvPr>
          <p:cNvSpPr txBox="1"/>
          <p:nvPr/>
        </p:nvSpPr>
        <p:spPr>
          <a:xfrm>
            <a:off x="201167" y="6283790"/>
            <a:ext cx="7099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prstClr val="black"/>
                </a:solidFill>
              </a:rPr>
              <a:t>Mastin et al (2020) PLOS Biology, https://</a:t>
            </a:r>
            <a:r>
              <a:rPr lang="en-GB" sz="1600" dirty="0" err="1">
                <a:solidFill>
                  <a:prstClr val="black"/>
                </a:solidFill>
              </a:rPr>
              <a:t>doi.org</a:t>
            </a:r>
            <a:r>
              <a:rPr lang="en-GB" sz="1600" dirty="0">
                <a:solidFill>
                  <a:prstClr val="black"/>
                </a:solidFill>
              </a:rPr>
              <a:t>/10.1371/journal.pbio.3000863</a:t>
            </a:r>
          </a:p>
        </p:txBody>
      </p:sp>
    </p:spTree>
    <p:extLst>
      <p:ext uri="{BB962C8B-B14F-4D97-AF65-F5344CB8AC3E}">
        <p14:creationId xmlns:p14="http://schemas.microsoft.com/office/powerpoint/2010/main" val="365554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9" grpId="1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els313\OneDrive\Geoconnexion article\Xylella photos\2015-12-16 10.33.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7287" y="3969349"/>
            <a:ext cx="3541152" cy="199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319" y="1966600"/>
            <a:ext cx="5726887" cy="399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206079" y="2522964"/>
            <a:ext cx="813043" cy="144655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defTabSz="914377"/>
            <a:r>
              <a:rPr lang="en-GB" sz="8800" dirty="0">
                <a:solidFill>
                  <a:srgbClr val="C60C30"/>
                </a:solidFill>
                <a:latin typeface="Arial"/>
              </a:rPr>
              <a:t>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798A2D-6DCC-4B04-B9A9-0657D0FC8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/>
              <a:t>X. fastidiosa</a:t>
            </a:r>
            <a:r>
              <a:rPr lang="en-GB" dirty="0"/>
              <a:t>: where should sampling be targeted to detect new epidemics outside the demarcated zones?</a:t>
            </a:r>
          </a:p>
        </p:txBody>
      </p:sp>
      <p:pic>
        <p:nvPicPr>
          <p:cNvPr id="3" name="Picture 4" descr="Assessment of the environmental impacts of Xylella fastidiosa subsp. pauca  in Puglia - ScienceDirect">
            <a:extLst>
              <a:ext uri="{FF2B5EF4-FFF2-40B4-BE49-F238E27FC236}">
                <a16:creationId xmlns:a16="http://schemas.microsoft.com/office/drawing/2014/main" id="{1352C5C4-601D-1987-A2B0-4FC7DCB3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2235" y="1966600"/>
            <a:ext cx="3541152" cy="175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BFEBB27-876F-978E-6506-45EFB719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8" y="6019353"/>
            <a:ext cx="1535941" cy="7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812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9968B3-4AA6-48A4-82B4-DBF5362C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9400" y="6431389"/>
            <a:ext cx="434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B551BB-5BE2-A249-AA44-A2E4849FD7A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25C5921-D649-4A38-B148-FB315BF075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0324" y="876065"/>
            <a:ext cx="7678615" cy="575896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A115614-AA62-9368-0897-642D1F53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696" y="5790651"/>
            <a:ext cx="1887168" cy="9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C8C3CA-6F1E-1992-952E-0A8F9A7EC1ED}"/>
              </a:ext>
            </a:extLst>
          </p:cNvPr>
          <p:cNvSpPr txBox="1">
            <a:spLocks/>
          </p:cNvSpPr>
          <p:nvPr/>
        </p:nvSpPr>
        <p:spPr>
          <a:xfrm>
            <a:off x="368985" y="409584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Spatially </a:t>
            </a:r>
            <a:r>
              <a:rPr lang="en-US" dirty="0" err="1"/>
              <a:t>optimised</a:t>
            </a:r>
            <a:r>
              <a:rPr lang="en-US" dirty="0"/>
              <a:t> surveillance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406497-61DC-FCB7-C707-5043237A2EE2}"/>
              </a:ext>
            </a:extLst>
          </p:cNvPr>
          <p:cNvSpPr txBox="1"/>
          <p:nvPr/>
        </p:nvSpPr>
        <p:spPr>
          <a:xfrm>
            <a:off x="7415683" y="877642"/>
            <a:ext cx="2477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Disease risk, long-term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4AD34-97E7-0D0B-03B6-6CB44409A1D2}"/>
              </a:ext>
            </a:extLst>
          </p:cNvPr>
          <p:cNvSpPr txBox="1"/>
          <p:nvPr/>
        </p:nvSpPr>
        <p:spPr>
          <a:xfrm>
            <a:off x="4061208" y="877642"/>
            <a:ext cx="143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density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05FABF-0337-8AB6-D253-61F971FFD1DD}"/>
              </a:ext>
            </a:extLst>
          </p:cNvPr>
          <p:cNvSpPr txBox="1"/>
          <p:nvPr/>
        </p:nvSpPr>
        <p:spPr>
          <a:xfrm>
            <a:off x="3473789" y="3641036"/>
            <a:ext cx="2789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Disease risk, initial spread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C8D5A-3F78-61BE-09DB-01AFF618A77E}"/>
              </a:ext>
            </a:extLst>
          </p:cNvPr>
          <p:cNvSpPr txBox="1"/>
          <p:nvPr/>
        </p:nvSpPr>
        <p:spPr>
          <a:xfrm>
            <a:off x="7253860" y="3641036"/>
            <a:ext cx="249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Disease progress curve</a:t>
            </a:r>
          </a:p>
        </p:txBody>
      </p:sp>
    </p:spTree>
    <p:extLst>
      <p:ext uri="{BB962C8B-B14F-4D97-AF65-F5344CB8AC3E}">
        <p14:creationId xmlns:p14="http://schemas.microsoft.com/office/powerpoint/2010/main" val="1364853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70B5A-5E31-4D84-87E4-8C2FF39F6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911" y="397861"/>
            <a:ext cx="11192534" cy="383567"/>
          </a:xfrm>
        </p:spPr>
        <p:txBody>
          <a:bodyPr/>
          <a:lstStyle/>
          <a:p>
            <a:r>
              <a:rPr lang="en-US" dirty="0"/>
              <a:t>Spatially </a:t>
            </a:r>
            <a:r>
              <a:rPr lang="en-US" dirty="0" err="1"/>
              <a:t>optimised</a:t>
            </a:r>
            <a:r>
              <a:rPr lang="en-US" dirty="0"/>
              <a:t> surveillance 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005544-E04E-4570-9F87-A3C99408D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9400" y="6431389"/>
            <a:ext cx="434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B551BB-5BE2-A249-AA44-A2E4849FD7A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 descr="Graphical user interface, application, shape, map, arrow&#10;&#10;Description automatically generated">
            <a:extLst>
              <a:ext uri="{FF2B5EF4-FFF2-40B4-BE49-F238E27FC236}">
                <a16:creationId xmlns:a16="http://schemas.microsoft.com/office/drawing/2014/main" id="{02277607-913F-464A-931C-8B61618315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55043" y="2770608"/>
            <a:ext cx="4314154" cy="310632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1FB5C00-8DF4-3583-6679-1E20C0393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871" y="6050486"/>
            <a:ext cx="1535941" cy="7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F0C154-0FFB-279A-767D-BCC462D02801}"/>
              </a:ext>
            </a:extLst>
          </p:cNvPr>
          <p:cNvSpPr txBox="1"/>
          <p:nvPr/>
        </p:nvSpPr>
        <p:spPr>
          <a:xfrm>
            <a:off x="1455043" y="2071859"/>
            <a:ext cx="412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Optimal survey sites, natural spread only = focus on buffer zone</a:t>
            </a:r>
          </a:p>
        </p:txBody>
      </p:sp>
      <p:pic>
        <p:nvPicPr>
          <p:cNvPr id="9" name="Picture 8" descr="Graphical user interface, application, shape, map, arrow&#10;&#10;Description automatically generated">
            <a:extLst>
              <a:ext uri="{FF2B5EF4-FFF2-40B4-BE49-F238E27FC236}">
                <a16:creationId xmlns:a16="http://schemas.microsoft.com/office/drawing/2014/main" id="{E4902BD2-C586-89D2-2A0B-054674838E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2761" y="2770608"/>
            <a:ext cx="4200041" cy="3106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0177C3-590D-EA6D-44CE-B329F373A99B}"/>
              </a:ext>
            </a:extLst>
          </p:cNvPr>
          <p:cNvSpPr txBox="1"/>
          <p:nvPr/>
        </p:nvSpPr>
        <p:spPr>
          <a:xfrm>
            <a:off x="6307623" y="2071860"/>
            <a:ext cx="5401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Optimal survey sites, rare long-range jumps = look much further afield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5FA50-47EC-8E21-57C7-5403C08C3738}"/>
              </a:ext>
            </a:extLst>
          </p:cNvPr>
          <p:cNvSpPr txBox="1"/>
          <p:nvPr/>
        </p:nvSpPr>
        <p:spPr>
          <a:xfrm>
            <a:off x="364578" y="981072"/>
            <a:ext cx="114852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Significant shift in optimized surveillance pattern with just small amount of long-range jumps. Policy gap between detection and buffer zone surveys.</a:t>
            </a:r>
          </a:p>
        </p:txBody>
      </p:sp>
    </p:spTree>
    <p:extLst>
      <p:ext uri="{BB962C8B-B14F-4D97-AF65-F5344CB8AC3E}">
        <p14:creationId xmlns:p14="http://schemas.microsoft.com/office/powerpoint/2010/main" val="2543236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ongo, Democratic Republic of the - The World Factbook">
            <a:extLst>
              <a:ext uri="{FF2B5EF4-FFF2-40B4-BE49-F238E27FC236}">
                <a16:creationId xmlns:a16="http://schemas.microsoft.com/office/drawing/2014/main" id="{102F89A6-3684-A77D-28F5-9BE2A9802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85" y="4281562"/>
            <a:ext cx="3242198" cy="24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map of a plant&#10;&#10;AI-generated content may be incorrect.">
            <a:extLst>
              <a:ext uri="{FF2B5EF4-FFF2-40B4-BE49-F238E27FC236}">
                <a16:creationId xmlns:a16="http://schemas.microsoft.com/office/drawing/2014/main" id="{84E3B193-5F0F-9D1D-D885-915517F7EB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12571" y="1651699"/>
            <a:ext cx="4956456" cy="2503954"/>
          </a:xfrm>
          <a:prstGeom prst="rect">
            <a:avLst/>
          </a:prstGeom>
        </p:spPr>
      </p:pic>
      <p:pic>
        <p:nvPicPr>
          <p:cNvPr id="5" name="Picture 4" descr="A close-up of a fruit&#10;&#10;AI-generated content may be incorrect.">
            <a:extLst>
              <a:ext uri="{FF2B5EF4-FFF2-40B4-BE49-F238E27FC236}">
                <a16:creationId xmlns:a16="http://schemas.microsoft.com/office/drawing/2014/main" id="{74F61932-FD62-F1B7-540B-E3113169D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5492" y="1651698"/>
            <a:ext cx="4011302" cy="1674822"/>
          </a:xfrm>
          <a:prstGeom prst="rect">
            <a:avLst/>
          </a:prstGeom>
        </p:spPr>
      </p:pic>
      <p:pic>
        <p:nvPicPr>
          <p:cNvPr id="2050" name="Picture 2" descr="Why is Transport a problem in DR Congo | Car Rental Congo">
            <a:extLst>
              <a:ext uri="{FF2B5EF4-FFF2-40B4-BE49-F238E27FC236}">
                <a16:creationId xmlns:a16="http://schemas.microsoft.com/office/drawing/2014/main" id="{737C8134-DCE4-1727-5A8E-14E902A9F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5492" y="3429000"/>
            <a:ext cx="4011302" cy="250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0155974-81E9-ECC2-6659-A642C628E68D}"/>
              </a:ext>
            </a:extLst>
          </p:cNvPr>
          <p:cNvSpPr txBox="1">
            <a:spLocks/>
          </p:cNvSpPr>
          <p:nvPr/>
        </p:nvSpPr>
        <p:spPr>
          <a:xfrm>
            <a:off x="268621" y="206942"/>
            <a:ext cx="11192534" cy="383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Spatially </a:t>
            </a:r>
            <a:r>
              <a:rPr lang="en-US" dirty="0" err="1"/>
              <a:t>optimised</a:t>
            </a:r>
            <a:r>
              <a:rPr lang="en-US" dirty="0"/>
              <a:t> surveillance</a:t>
            </a:r>
          </a:p>
          <a:p>
            <a:r>
              <a:rPr lang="en-US" sz="2800" i="1" dirty="0"/>
              <a:t>Access constraints </a:t>
            </a:r>
            <a:endParaRPr lang="en-GB" sz="2800" i="1" dirty="0"/>
          </a:p>
        </p:txBody>
      </p:sp>
      <p:pic>
        <p:nvPicPr>
          <p:cNvPr id="2054" name="Picture 6" descr="Foundation Fact Sheet (At A Glance)">
            <a:extLst>
              <a:ext uri="{FF2B5EF4-FFF2-40B4-BE49-F238E27FC236}">
                <a16:creationId xmlns:a16="http://schemas.microsoft.com/office/drawing/2014/main" id="{435051C7-1C9A-BCAE-870C-887813E929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54" t="25494" r="15083" b="24362"/>
          <a:stretch>
            <a:fillRect/>
          </a:stretch>
        </p:blipFill>
        <p:spPr bwMode="auto">
          <a:xfrm>
            <a:off x="10174961" y="6038544"/>
            <a:ext cx="1621833" cy="7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reign, Commonwealth &amp; Development ...">
            <a:extLst>
              <a:ext uri="{FF2B5EF4-FFF2-40B4-BE49-F238E27FC236}">
                <a16:creationId xmlns:a16="http://schemas.microsoft.com/office/drawing/2014/main" id="{C7B7D69F-D1D2-13AD-8D9F-CD5A1AD1FC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6" t="30220" b="29692"/>
          <a:stretch>
            <a:fillRect/>
          </a:stretch>
        </p:blipFill>
        <p:spPr bwMode="auto">
          <a:xfrm>
            <a:off x="8354713" y="6038544"/>
            <a:ext cx="1733196" cy="7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98C941-7776-4763-CA4E-4BA8B16BBDB6}"/>
              </a:ext>
            </a:extLst>
          </p:cNvPr>
          <p:cNvSpPr txBox="1"/>
          <p:nvPr/>
        </p:nvSpPr>
        <p:spPr>
          <a:xfrm>
            <a:off x="201685" y="979996"/>
            <a:ext cx="758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Detecting </a:t>
            </a:r>
            <a:r>
              <a:rPr lang="en-US" sz="2000" b="1" dirty="0"/>
              <a:t>Cassava Brown Streak Disease </a:t>
            </a:r>
            <a:r>
              <a:rPr lang="en-US" sz="2000" dirty="0"/>
              <a:t>(CBSD) in northern DRC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1D0061-7A50-645E-41C3-BF7AB4D6B123}"/>
              </a:ext>
            </a:extLst>
          </p:cNvPr>
          <p:cNvSpPr/>
          <p:nvPr/>
        </p:nvSpPr>
        <p:spPr>
          <a:xfrm>
            <a:off x="1295245" y="4409558"/>
            <a:ext cx="1055077" cy="566283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2FB579E-9C91-09CE-D81F-23C3460A8DD2}"/>
              </a:ext>
            </a:extLst>
          </p:cNvPr>
          <p:cNvSpPr/>
          <p:nvPr/>
        </p:nvSpPr>
        <p:spPr>
          <a:xfrm>
            <a:off x="2350322" y="4682531"/>
            <a:ext cx="573748" cy="17141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DF59B-FBC0-0206-4283-7DDF5813779B}"/>
              </a:ext>
            </a:extLst>
          </p:cNvPr>
          <p:cNvSpPr txBox="1"/>
          <p:nvPr/>
        </p:nvSpPr>
        <p:spPr>
          <a:xfrm>
            <a:off x="964642" y="6300316"/>
            <a:ext cx="174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CBSD presence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11148-E9C4-40F0-2CE1-C5D8828E6FE8}"/>
              </a:ext>
            </a:extLst>
          </p:cNvPr>
          <p:cNvSpPr txBox="1"/>
          <p:nvPr/>
        </p:nvSpPr>
        <p:spPr>
          <a:xfrm>
            <a:off x="420614" y="5024480"/>
            <a:ext cx="1339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 area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C8BAF52-BCEA-55A0-85A5-FACF9F6AF72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1822784" y="3670852"/>
            <a:ext cx="999929" cy="738706"/>
          </a:xfrm>
          <a:prstGeom prst="line">
            <a:avLst/>
          </a:prstGeom>
          <a:ln w="381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05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91D66-873B-F91C-0D57-33A116EFE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7D083981-3FA4-B401-5ED5-439B1F867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231" y="739134"/>
            <a:ext cx="6868946" cy="591192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B3C772F-A1ED-9DFF-04F4-EC8E92A1920F}"/>
              </a:ext>
            </a:extLst>
          </p:cNvPr>
          <p:cNvSpPr txBox="1">
            <a:spLocks/>
          </p:cNvSpPr>
          <p:nvPr/>
        </p:nvSpPr>
        <p:spPr>
          <a:xfrm>
            <a:off x="268621" y="206942"/>
            <a:ext cx="11192534" cy="383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Spatially </a:t>
            </a:r>
            <a:r>
              <a:rPr lang="en-US" dirty="0" err="1"/>
              <a:t>optimised</a:t>
            </a:r>
            <a:r>
              <a:rPr lang="en-US" dirty="0"/>
              <a:t> surveillance</a:t>
            </a:r>
          </a:p>
          <a:p>
            <a:r>
              <a:rPr lang="en-US" sz="2800" i="1" dirty="0"/>
              <a:t>Access constraints 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204077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13D35-58CC-FDAE-6193-62D599784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number of sites&#10;&#10;AI-generated content may be incorrect.">
            <a:extLst>
              <a:ext uri="{FF2B5EF4-FFF2-40B4-BE49-F238E27FC236}">
                <a16:creationId xmlns:a16="http://schemas.microsoft.com/office/drawing/2014/main" id="{1621BD5E-B697-1A69-636B-CED0AC2ED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96195"/>
            <a:ext cx="5314487" cy="3466681"/>
          </a:xfrm>
          <a:prstGeom prst="rect">
            <a:avLst/>
          </a:prstGeom>
        </p:spPr>
      </p:pic>
      <p:pic>
        <p:nvPicPr>
          <p:cNvPr id="6" name="Picture 5" descr="A group of blue graphs&#10;&#10;AI-generated content may be incorrect.">
            <a:extLst>
              <a:ext uri="{FF2B5EF4-FFF2-40B4-BE49-F238E27FC236}">
                <a16:creationId xmlns:a16="http://schemas.microsoft.com/office/drawing/2014/main" id="{3B9D8549-4D79-CE08-BF1D-0177CA1B4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02" y="2696195"/>
            <a:ext cx="3926350" cy="3466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7CCD16-3B69-27A8-E2DC-F80CB4260F92}"/>
              </a:ext>
            </a:extLst>
          </p:cNvPr>
          <p:cNvSpPr txBox="1"/>
          <p:nvPr/>
        </p:nvSpPr>
        <p:spPr>
          <a:xfrm>
            <a:off x="907702" y="1632188"/>
            <a:ext cx="4038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Metrics based on </a:t>
            </a:r>
            <a:r>
              <a:rPr lang="en-US" b="1" dirty="0"/>
              <a:t>host density around accessible roads </a:t>
            </a:r>
            <a:r>
              <a:rPr lang="en-US" dirty="0"/>
              <a:t>predict surveillance performance well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A0D86-0675-133C-7786-22C53E9D7FB5}"/>
              </a:ext>
            </a:extLst>
          </p:cNvPr>
          <p:cNvSpPr txBox="1"/>
          <p:nvPr/>
        </p:nvSpPr>
        <p:spPr>
          <a:xfrm>
            <a:off x="6159093" y="1632188"/>
            <a:ext cx="518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</a:t>
            </a:r>
            <a:r>
              <a:rPr lang="en-US" b="1" dirty="0"/>
              <a:t>risk diversification</a:t>
            </a:r>
            <a:r>
              <a:rPr lang="en-US" dirty="0"/>
              <a:t>” strategy is robust to situations where there are access constraints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24298E-93DF-8A05-294C-5961B22DA430}"/>
              </a:ext>
            </a:extLst>
          </p:cNvPr>
          <p:cNvSpPr txBox="1">
            <a:spLocks/>
          </p:cNvSpPr>
          <p:nvPr/>
        </p:nvSpPr>
        <p:spPr>
          <a:xfrm>
            <a:off x="268621" y="206942"/>
            <a:ext cx="11192534" cy="383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Aptos" panose="020B000402020202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Spatially </a:t>
            </a:r>
            <a:r>
              <a:rPr lang="en-US" dirty="0" err="1"/>
              <a:t>optimised</a:t>
            </a:r>
            <a:r>
              <a:rPr lang="en-US" dirty="0"/>
              <a:t> surveillance</a:t>
            </a:r>
          </a:p>
          <a:p>
            <a:r>
              <a:rPr lang="en-US" sz="2800" i="1" dirty="0"/>
              <a:t>Access constraints </a:t>
            </a:r>
            <a:endParaRPr lang="en-GB" sz="2800" i="1" dirty="0"/>
          </a:p>
        </p:txBody>
      </p:sp>
    </p:spTree>
    <p:extLst>
      <p:ext uri="{BB962C8B-B14F-4D97-AF65-F5344CB8AC3E}">
        <p14:creationId xmlns:p14="http://schemas.microsoft.com/office/powerpoint/2010/main" val="2524966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8072C-A6CE-9D1A-DE7D-C40CA4EB1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655ACDD-273B-1FBD-8BEE-03710287C787}"/>
              </a:ext>
            </a:extLst>
          </p:cNvPr>
          <p:cNvSpPr txBox="1"/>
          <p:nvPr/>
        </p:nvSpPr>
        <p:spPr>
          <a:xfrm>
            <a:off x="499731" y="1408771"/>
            <a:ext cx="9889973" cy="5644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GB" sz="2900" i="0" u="sng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Where</a:t>
            </a:r>
            <a:r>
              <a:rPr lang="en-GB" sz="2900" i="0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to look and with which </a:t>
            </a:r>
            <a:r>
              <a:rPr lang="en-GB" sz="2900" i="0" u="sng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detection methods</a:t>
            </a:r>
            <a:r>
              <a:rPr lang="en-GB" sz="2900" i="0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CCF46121-FB83-805F-CDC1-7B5CC7A8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</p:spPr>
        <p:txBody>
          <a:bodyPr/>
          <a:lstStyle/>
          <a:p>
            <a:fld id="{E8F1A65C-595C-4736-BF40-F7D31E789466}" type="slidenum">
              <a:rPr lang="en-GB" smtClean="0"/>
              <a:pPr/>
              <a:t>19</a:t>
            </a:fld>
            <a:endParaRPr lang="en-GB"/>
          </a:p>
        </p:txBody>
      </p:sp>
      <p:graphicFrame>
        <p:nvGraphicFramePr>
          <p:cNvPr id="22" name="TextBox 6">
            <a:extLst>
              <a:ext uri="{FF2B5EF4-FFF2-40B4-BE49-F238E27FC236}">
                <a16:creationId xmlns:a16="http://schemas.microsoft.com/office/drawing/2014/main" id="{2444C9F9-C84A-DB95-8F62-D52C06AC622F}"/>
              </a:ext>
            </a:extLst>
          </p:cNvPr>
          <p:cNvGraphicFramePr/>
          <p:nvPr/>
        </p:nvGraphicFramePr>
        <p:xfrm>
          <a:off x="499731" y="2127144"/>
          <a:ext cx="7601034" cy="404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907F25B0-51BE-3286-4D07-DD755A861EAB}"/>
              </a:ext>
            </a:extLst>
          </p:cNvPr>
          <p:cNvSpPr/>
          <p:nvPr/>
        </p:nvSpPr>
        <p:spPr>
          <a:xfrm>
            <a:off x="499731" y="3233531"/>
            <a:ext cx="6895856" cy="2370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68FB00-94F2-31DC-BF11-9B9DFF7F44DA}"/>
              </a:ext>
            </a:extLst>
          </p:cNvPr>
          <p:cNvSpPr txBox="1">
            <a:spLocks/>
          </p:cNvSpPr>
          <p:nvPr/>
        </p:nvSpPr>
        <p:spPr>
          <a:xfrm>
            <a:off x="208185" y="503550"/>
            <a:ext cx="11877798" cy="38356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marL="0" marR="0" lvl="0" indent="0" defTabSz="914400" eaLnBrk="1" fontAlgn="base" hangingPunct="1">
              <a:lnSpc>
                <a:spcPct val="8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Calibri" panose="020F0502020204030204" pitchFamily="34" charset="0"/>
              </a:rPr>
              <a:t>Insights from models to help inform surveillance policy</a:t>
            </a:r>
          </a:p>
        </p:txBody>
      </p:sp>
    </p:spTree>
    <p:extLst>
      <p:ext uri="{BB962C8B-B14F-4D97-AF65-F5344CB8AC3E}">
        <p14:creationId xmlns:p14="http://schemas.microsoft.com/office/powerpoint/2010/main" val="1048720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B4014-CAEC-B6D4-2ACF-FF506B7EB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FD3E2EF-E5E8-465F-6E6C-26C57AA8B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Increasing introductions of plant pests*</a:t>
            </a:r>
          </a:p>
        </p:txBody>
      </p:sp>
      <p:sp>
        <p:nvSpPr>
          <p:cNvPr id="2" name="Slide Number Placeholder 29">
            <a:extLst>
              <a:ext uri="{FF2B5EF4-FFF2-40B4-BE49-F238E27FC236}">
                <a16:creationId xmlns:a16="http://schemas.microsoft.com/office/drawing/2014/main" id="{EAE48FA1-A300-5FD1-7B9E-22A5288C6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</p:spPr>
        <p:txBody>
          <a:bodyPr/>
          <a:lstStyle/>
          <a:p>
            <a:fld id="{E8F1A65C-595C-4736-BF40-F7D31E789466}" type="slidenum">
              <a:rPr lang="en-GB" smtClean="0">
                <a:latin typeface="+mn-lt"/>
              </a:rPr>
              <a:pPr/>
              <a:t>2</a:t>
            </a:fld>
            <a:endParaRPr lang="en-GB">
              <a:latin typeface="+mn-lt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9A230F3-217A-E50B-56E2-29577F421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649" y="1594021"/>
            <a:ext cx="4428622" cy="406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674628-AE58-8EF7-761A-A8B06D576321}"/>
              </a:ext>
            </a:extLst>
          </p:cNvPr>
          <p:cNvSpPr txBox="1"/>
          <p:nvPr/>
        </p:nvSpPr>
        <p:spPr>
          <a:xfrm>
            <a:off x="5937271" y="2012243"/>
            <a:ext cx="5769336" cy="351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A. Non-native insects, US (1800-2006)</a:t>
            </a:r>
          </a:p>
          <a:p>
            <a:pPr marL="342900" indent="-342900">
              <a:buAutoNum type="alphaUcPeriod"/>
            </a:pPr>
            <a:endParaRPr lang="en-US" b="1" dirty="0"/>
          </a:p>
          <a:p>
            <a:pPr marL="342900" indent="-342900">
              <a:buAutoNum type="alphaUcPeriod"/>
            </a:pPr>
            <a:endParaRPr lang="en-US" b="1" dirty="0"/>
          </a:p>
          <a:p>
            <a:pPr marL="342900" indent="-342900">
              <a:buAutoNum type="alphaUcPeriod"/>
            </a:pPr>
            <a:endParaRPr lang="en-US" b="1" dirty="0"/>
          </a:p>
          <a:p>
            <a:pPr marL="342900" indent="-342900">
              <a:buAutoNum type="alphaUcPeriod"/>
            </a:pPr>
            <a:endParaRPr lang="en-US" b="1" dirty="0"/>
          </a:p>
          <a:p>
            <a:pPr marL="342900" indent="-342900">
              <a:buAutoNum type="alphaUcPeriod"/>
            </a:pPr>
            <a:endParaRPr lang="en-US" b="1" dirty="0"/>
          </a:p>
          <a:p>
            <a:r>
              <a:rPr lang="en-US" b="1" dirty="0"/>
              <a:t>C. Non-native tree pathogens Europe (1800-2009)</a:t>
            </a:r>
          </a:p>
          <a:p>
            <a:endParaRPr lang="en-US" sz="700" b="1" dirty="0"/>
          </a:p>
          <a:p>
            <a:r>
              <a:rPr lang="en-US" b="1" dirty="0"/>
              <a:t>D. Non-native insects, UK (1970-2004)</a:t>
            </a:r>
          </a:p>
          <a:p>
            <a:endParaRPr lang="en-US" sz="700" b="1" dirty="0"/>
          </a:p>
          <a:p>
            <a:r>
              <a:rPr lang="en-US" b="1" dirty="0"/>
              <a:t>B. Non-native tree pests and diseases, US (1800-2006)</a:t>
            </a:r>
          </a:p>
          <a:p>
            <a:endParaRPr lang="en-US" sz="1050" b="1" dirty="0"/>
          </a:p>
          <a:p>
            <a:r>
              <a:rPr lang="en-US" b="1" dirty="0"/>
              <a:t>E. Non-native tree pests and diseases, UK (1965-2012)</a:t>
            </a:r>
          </a:p>
          <a:p>
            <a:pPr marL="342900" indent="-342900">
              <a:buAutoNum type="alphaUcPeriod"/>
            </a:pP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9A8EDB-027A-D0F1-7643-2CA66896C628}"/>
              </a:ext>
            </a:extLst>
          </p:cNvPr>
          <p:cNvSpPr txBox="1"/>
          <p:nvPr/>
        </p:nvSpPr>
        <p:spPr>
          <a:xfrm>
            <a:off x="679733" y="5831254"/>
            <a:ext cx="7340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Boyd et al (2012) https://</a:t>
            </a:r>
            <a:r>
              <a:rPr lang="en-US" i="1" dirty="0" err="1"/>
              <a:t>www.science.org</a:t>
            </a:r>
            <a:r>
              <a:rPr lang="en-US" i="1" dirty="0"/>
              <a:t>/</a:t>
            </a:r>
            <a:r>
              <a:rPr lang="en-US" i="1" dirty="0" err="1"/>
              <a:t>doi</a:t>
            </a:r>
            <a:r>
              <a:rPr lang="en-US" i="1" dirty="0"/>
              <a:t>/10.1126/science.1235773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C36348-C4C5-60DF-ADA0-C77E12D23071}"/>
              </a:ext>
            </a:extLst>
          </p:cNvPr>
          <p:cNvSpPr txBox="1"/>
          <p:nvPr/>
        </p:nvSpPr>
        <p:spPr>
          <a:xfrm>
            <a:off x="4894605" y="6434062"/>
            <a:ext cx="702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*Plant pests = pathogens, vectors and herbivorous insects (ISPM5)</a:t>
            </a:r>
          </a:p>
        </p:txBody>
      </p:sp>
    </p:spTree>
    <p:extLst>
      <p:ext uri="{BB962C8B-B14F-4D97-AF65-F5344CB8AC3E}">
        <p14:creationId xmlns:p14="http://schemas.microsoft.com/office/powerpoint/2010/main" val="3655565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3DA287-8902-436E-BBF0-B3A7FD45FF83}"/>
              </a:ext>
            </a:extLst>
          </p:cNvPr>
          <p:cNvSpPr/>
          <p:nvPr/>
        </p:nvSpPr>
        <p:spPr>
          <a:xfrm>
            <a:off x="403770" y="1837988"/>
            <a:ext cx="3753868" cy="12317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Xylella likely to enter via the UK </a:t>
            </a:r>
            <a:r>
              <a:rPr lang="en-GB" b="1" dirty="0">
                <a:solidFill>
                  <a:schemeClr val="bg1"/>
                </a:solidFill>
              </a:rPr>
              <a:t>horticultural trade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Model for within-trade spread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5B8F10-D084-4565-A9CF-EC6A70B26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716"/>
          <a:stretch/>
        </p:blipFill>
        <p:spPr>
          <a:xfrm>
            <a:off x="403769" y="3293983"/>
            <a:ext cx="3753869" cy="22806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2461FF-2C63-4508-90D2-BDAF261165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300" y="3293983"/>
            <a:ext cx="3502556" cy="20741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E5C328-485F-468D-B498-299AD4F022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518" y="3293983"/>
            <a:ext cx="3548712" cy="2965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2B8F9-528B-264A-BCE2-9A9CB766A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33" y="547869"/>
            <a:ext cx="11192534" cy="383567"/>
          </a:xfrm>
        </p:spPr>
        <p:txBody>
          <a:bodyPr/>
          <a:lstStyle/>
          <a:p>
            <a:pPr lvl="0"/>
            <a:r>
              <a:rPr lang="en-US" dirty="0"/>
              <a:t>Balancing survey resources across trade and environment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AFA976-CEBC-5A44-BACA-27C8552B22EA}"/>
              </a:ext>
            </a:extLst>
          </p:cNvPr>
          <p:cNvSpPr/>
          <p:nvPr/>
        </p:nvSpPr>
        <p:spPr>
          <a:xfrm>
            <a:off x="47626" y="1283364"/>
            <a:ext cx="12144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bg1">
                    <a:lumMod val="10000"/>
                  </a:schemeClr>
                </a:solidFill>
              </a:rPr>
              <a:t>Xylella fastidiosa 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spread in trade network versus the landscape</a:t>
            </a:r>
          </a:p>
        </p:txBody>
      </p:sp>
      <p:sp>
        <p:nvSpPr>
          <p:cNvPr id="13" name="Rectangle: Rounded Corners 3">
            <a:extLst>
              <a:ext uri="{FF2B5EF4-FFF2-40B4-BE49-F238E27FC236}">
                <a16:creationId xmlns:a16="http://schemas.microsoft.com/office/drawing/2014/main" id="{5037DBCC-6742-5549-B1DF-EE1D3B4A0C1B}"/>
              </a:ext>
            </a:extLst>
          </p:cNvPr>
          <p:cNvSpPr/>
          <p:nvPr/>
        </p:nvSpPr>
        <p:spPr>
          <a:xfrm>
            <a:off x="4242879" y="1837988"/>
            <a:ext cx="3753868" cy="12317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Model spread between the </a:t>
            </a:r>
            <a:r>
              <a:rPr lang="en-GB" b="1" dirty="0">
                <a:solidFill>
                  <a:schemeClr val="bg1"/>
                </a:solidFill>
              </a:rPr>
              <a:t>landscape </a:t>
            </a:r>
            <a:r>
              <a:rPr lang="en-GB" dirty="0">
                <a:solidFill>
                  <a:schemeClr val="bg1"/>
                </a:solidFill>
              </a:rPr>
              <a:t>and the trade</a:t>
            </a:r>
          </a:p>
        </p:txBody>
      </p: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C8FEC81D-56CA-B94E-AF75-4FD096755A97}"/>
              </a:ext>
            </a:extLst>
          </p:cNvPr>
          <p:cNvSpPr/>
          <p:nvPr/>
        </p:nvSpPr>
        <p:spPr>
          <a:xfrm>
            <a:off x="8136941" y="1837988"/>
            <a:ext cx="3753868" cy="12317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Balance of survey effort </a:t>
            </a:r>
            <a:r>
              <a:rPr lang="en-GB" dirty="0">
                <a:solidFill>
                  <a:schemeClr val="bg1"/>
                </a:solidFill>
              </a:rPr>
              <a:t>between trade and the landscape is proportional to imports (data gap)</a:t>
            </a:r>
          </a:p>
        </p:txBody>
      </p:sp>
      <p:pic>
        <p:nvPicPr>
          <p:cNvPr id="6146" name="Picture 2" descr="Understanding the current status and protecting the future of the UK rose  sector / RHS Gardening">
            <a:extLst>
              <a:ext uri="{FF2B5EF4-FFF2-40B4-BE49-F238E27FC236}">
                <a16:creationId xmlns:a16="http://schemas.microsoft.com/office/drawing/2014/main" id="{FE07DC91-CE49-D2D7-C70D-806911672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25" y="5798855"/>
            <a:ext cx="588189" cy="99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Biotechnology and Biological Sciences Research Council (BBSRC) - BBSRC">
            <a:extLst>
              <a:ext uri="{FF2B5EF4-FFF2-40B4-BE49-F238E27FC236}">
                <a16:creationId xmlns:a16="http://schemas.microsoft.com/office/drawing/2014/main" id="{C0E9F778-0ADF-F79B-7E28-837744B75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354" y="6030095"/>
            <a:ext cx="2222698" cy="5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PD website logo">
            <a:extLst>
              <a:ext uri="{FF2B5EF4-FFF2-40B4-BE49-F238E27FC236}">
                <a16:creationId xmlns:a16="http://schemas.microsoft.com/office/drawing/2014/main" id="{08D52DBF-CAAA-97F1-F383-3886DB2B3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000" y="5816440"/>
            <a:ext cx="1922584" cy="96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8A182950-93C7-1B89-2FF9-AFF19F1C3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85894" y="6062334"/>
            <a:ext cx="2337198" cy="51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374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71849-DA9F-85EE-1E60-EAE802648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916F57-1C06-0C72-5D7E-4102849E6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69" y="357668"/>
            <a:ext cx="11819546" cy="752835"/>
          </a:xfrm>
        </p:spPr>
        <p:txBody>
          <a:bodyPr/>
          <a:lstStyle/>
          <a:p>
            <a:pPr lvl="0"/>
            <a:r>
              <a:rPr lang="en-US" dirty="0"/>
              <a:t>Remote sensing and epidemiological models for improved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624CB6-B0FC-75AB-39D1-BCAA3F000D40}"/>
              </a:ext>
            </a:extLst>
          </p:cNvPr>
          <p:cNvSpPr txBox="1"/>
          <p:nvPr/>
        </p:nvSpPr>
        <p:spPr>
          <a:xfrm>
            <a:off x="120580" y="6488668"/>
            <a:ext cx="9601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Camino et al (2021) Remote Sensing of Environment; https://</a:t>
            </a:r>
            <a:r>
              <a:rPr lang="en-US" dirty="0" err="1"/>
              <a:t>doi.org</a:t>
            </a:r>
            <a:r>
              <a:rPr lang="en-US" dirty="0"/>
              <a:t>/10.1016/j.rse.2021.112420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5CC7C-AD07-061B-4F7C-3508E7B5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87" y="2320741"/>
            <a:ext cx="4774847" cy="3726523"/>
          </a:xfrm>
          <a:prstGeom prst="rect">
            <a:avLst/>
          </a:prstGeom>
        </p:spPr>
      </p:pic>
      <p:pic>
        <p:nvPicPr>
          <p:cNvPr id="10" name="Imagen 9" descr="Captura de pantalla 2018-05-16 a las 14.07.01.png">
            <a:extLst>
              <a:ext uri="{FF2B5EF4-FFF2-40B4-BE49-F238E27FC236}">
                <a16:creationId xmlns:a16="http://schemas.microsoft.com/office/drawing/2014/main" id="{24BF4A0E-9C46-87EA-DAEA-F455169819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8611" y="1158722"/>
            <a:ext cx="3044120" cy="22702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604096-E213-0834-6155-C185914102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8015" y="1417587"/>
            <a:ext cx="3644102" cy="3387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FAFB6A-8EAA-BBAC-8C39-25F606C5D619}"/>
              </a:ext>
            </a:extLst>
          </p:cNvPr>
          <p:cNvSpPr txBox="1"/>
          <p:nvPr/>
        </p:nvSpPr>
        <p:spPr>
          <a:xfrm>
            <a:off x="7475974" y="5084465"/>
            <a:ext cx="42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Accuracy of remote sensing estimates improved with coupled epidemic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6D6B91-8726-70A5-8DA4-AEFD2C879E1C}"/>
              </a:ext>
            </a:extLst>
          </p:cNvPr>
          <p:cNvSpPr txBox="1"/>
          <p:nvPr/>
        </p:nvSpPr>
        <p:spPr>
          <a:xfrm>
            <a:off x="497087" y="1120412"/>
            <a:ext cx="3069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 dirty="0">
                <a:latin typeface="+mj-lt"/>
              </a:rPr>
              <a:t>Xylella-infected Almond orchards, Alicante</a:t>
            </a:r>
          </a:p>
          <a:p>
            <a:pPr algn="l"/>
            <a:r>
              <a:rPr lang="en-GB" b="0" i="0" dirty="0">
                <a:latin typeface="+mj-lt"/>
              </a:rPr>
              <a:t>Hyperspectral and thermal imagery from a manned aircraft</a:t>
            </a:r>
          </a:p>
        </p:txBody>
      </p:sp>
    </p:spTree>
    <p:extLst>
      <p:ext uri="{BB962C8B-B14F-4D97-AF65-F5344CB8AC3E}">
        <p14:creationId xmlns:p14="http://schemas.microsoft.com/office/powerpoint/2010/main" val="1491068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0C5E88-287A-E199-7B75-8814203D8D05}"/>
              </a:ext>
            </a:extLst>
          </p:cNvPr>
          <p:cNvSpPr/>
          <p:nvPr/>
        </p:nvSpPr>
        <p:spPr>
          <a:xfrm>
            <a:off x="91987" y="845809"/>
            <a:ext cx="12008026" cy="5511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C67A99-783C-4946-8928-A5B03338E731}"/>
              </a:ext>
            </a:extLst>
          </p:cNvPr>
          <p:cNvSpPr/>
          <p:nvPr/>
        </p:nvSpPr>
        <p:spPr>
          <a:xfrm>
            <a:off x="11803745" y="6516577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2BC53-584C-4B65-8464-9DED1237BCF7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805CA-95AB-4084-A4D7-A93CF013BB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87" y="950509"/>
            <a:ext cx="8046643" cy="5364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D93979-C911-44B0-863F-F6B666D7BF18}"/>
              </a:ext>
            </a:extLst>
          </p:cNvPr>
          <p:cNvSpPr txBox="1"/>
          <p:nvPr/>
        </p:nvSpPr>
        <p:spPr>
          <a:xfrm>
            <a:off x="8067610" y="4999321"/>
            <a:ext cx="36587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577FF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Sudden oak death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Phytophtora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ramorum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2EFE4D-073A-491F-9FC8-F1EDA7FECA54}"/>
              </a:ext>
            </a:extLst>
          </p:cNvPr>
          <p:cNvSpPr txBox="1"/>
          <p:nvPr/>
        </p:nvSpPr>
        <p:spPr>
          <a:xfrm>
            <a:off x="8058732" y="4045214"/>
            <a:ext cx="42071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87269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Ash dieback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Hymenoscyphus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fraxineus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7D653-C9DA-44C4-A5AC-5750EDB189A0}"/>
              </a:ext>
            </a:extLst>
          </p:cNvPr>
          <p:cNvSpPr txBox="1"/>
          <p:nvPr/>
        </p:nvSpPr>
        <p:spPr>
          <a:xfrm>
            <a:off x="8076488" y="3077453"/>
            <a:ext cx="41758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7DAE04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Citrus canker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Xanthomonas </a:t>
            </a:r>
            <a:r>
              <a:rPr kumimoji="0" lang="en-GB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axonopodis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F7CF2-59B8-4603-ADDE-226FD2DC7B42}"/>
              </a:ext>
            </a:extLst>
          </p:cNvPr>
          <p:cNvSpPr txBox="1"/>
          <p:nvPr/>
        </p:nvSpPr>
        <p:spPr>
          <a:xfrm>
            <a:off x="8067610" y="2123346"/>
            <a:ext cx="40054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CC2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Huanglongbing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.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Liberibacter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asiaticus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C3C1F-CBA7-4974-AEEE-B46ECA714A2D}"/>
              </a:ext>
            </a:extLst>
          </p:cNvPr>
          <p:cNvSpPr txBox="1"/>
          <p:nvPr/>
        </p:nvSpPr>
        <p:spPr>
          <a:xfrm>
            <a:off x="8058731" y="1155585"/>
            <a:ext cx="29849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AEF6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Olive quick decline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(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Xylella fastidiosa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708038-DA9C-41F2-8279-675F8C568A1A}"/>
              </a:ext>
            </a:extLst>
          </p:cNvPr>
          <p:cNvSpPr txBox="1">
            <a:spLocks/>
          </p:cNvSpPr>
          <p:nvPr/>
        </p:nvSpPr>
        <p:spPr>
          <a:xfrm>
            <a:off x="126255" y="-69781"/>
            <a:ext cx="11201399" cy="1162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0" i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r>
              <a:rPr lang="en-GB" sz="3000" b="1" dirty="0">
                <a:solidFill>
                  <a:schemeClr val="tx1"/>
                </a:solidFill>
                <a:latin typeface="+mn-lt"/>
              </a:rPr>
              <a:t>Visual inspection is the mainstay of plant health surveillance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1B70FE-6358-EDF1-AA54-64128217116E}"/>
              </a:ext>
            </a:extLst>
          </p:cNvPr>
          <p:cNvSpPr txBox="1"/>
          <p:nvPr/>
        </p:nvSpPr>
        <p:spPr>
          <a:xfrm>
            <a:off x="91987" y="6446261"/>
            <a:ext cx="8191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Mastin et al (2022) https://</a:t>
            </a:r>
            <a:r>
              <a:rPr lang="en-US" sz="2000" dirty="0" err="1"/>
              <a:t>www.nature.com</a:t>
            </a:r>
            <a:r>
              <a:rPr lang="en-US" sz="2000" dirty="0"/>
              <a:t>/articles/s41598-022-13553-y</a:t>
            </a:r>
          </a:p>
        </p:txBody>
      </p:sp>
    </p:spTree>
    <p:extLst>
      <p:ext uri="{BB962C8B-B14F-4D97-AF65-F5344CB8AC3E}">
        <p14:creationId xmlns:p14="http://schemas.microsoft.com/office/powerpoint/2010/main" val="752899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D5FA55-1E74-1C2E-BF49-E7852F30E2FA}"/>
              </a:ext>
            </a:extLst>
          </p:cNvPr>
          <p:cNvSpPr/>
          <p:nvPr/>
        </p:nvSpPr>
        <p:spPr>
          <a:xfrm>
            <a:off x="499732" y="3235569"/>
            <a:ext cx="11497999" cy="2732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71F506-BBAB-4AD1-B5F7-C3CE78620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779" y="3376797"/>
            <a:ext cx="3588859" cy="254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F82252-F005-4351-BC74-7E767BC420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3708" y="3376852"/>
            <a:ext cx="3662520" cy="25603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E6CE56-02B3-4CB9-BE66-CCBBC57D3C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1518" y="3345463"/>
            <a:ext cx="3648963" cy="262310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3DA287-8902-436E-BBF0-B3A7FD45FF83}"/>
              </a:ext>
            </a:extLst>
          </p:cNvPr>
          <p:cNvSpPr/>
          <p:nvPr/>
        </p:nvSpPr>
        <p:spPr>
          <a:xfrm>
            <a:off x="568780" y="1843800"/>
            <a:ext cx="3602448" cy="12317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Visual inspection works for some but not others; depends on the epidemiology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8827BF7-69AC-414C-90E5-5422B17AC1C5}"/>
              </a:ext>
            </a:extLst>
          </p:cNvPr>
          <p:cNvSpPr/>
          <p:nvPr/>
        </p:nvSpPr>
        <p:spPr>
          <a:xfrm>
            <a:off x="4271517" y="1843800"/>
            <a:ext cx="3749257" cy="12317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In Xylella, prevalence in vectors higher than hosts early in epidemic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77FD89D-CCA1-4243-95C8-33E64B884F47}"/>
              </a:ext>
            </a:extLst>
          </p:cNvPr>
          <p:cNvSpPr/>
          <p:nvPr/>
        </p:nvSpPr>
        <p:spPr>
          <a:xfrm>
            <a:off x="8165150" y="1843800"/>
            <a:ext cx="3749257" cy="1231776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Sampling vectors is thus more cost effective for early detection of Xylella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34E579-6C4F-374C-8862-7F0E922D6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Evaluating the effectiveness of different detection methods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62343-15CA-500F-AA5E-978C29453988}"/>
              </a:ext>
            </a:extLst>
          </p:cNvPr>
          <p:cNvSpPr txBox="1"/>
          <p:nvPr/>
        </p:nvSpPr>
        <p:spPr>
          <a:xfrm>
            <a:off x="75684" y="6457890"/>
            <a:ext cx="8191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Mastin et al (2022) https://</a:t>
            </a:r>
            <a:r>
              <a:rPr lang="en-US" sz="2000" dirty="0" err="1"/>
              <a:t>www.nature.com</a:t>
            </a:r>
            <a:r>
              <a:rPr lang="en-US" sz="2000" dirty="0"/>
              <a:t>/articles/s41598-022-13553-y</a:t>
            </a:r>
          </a:p>
        </p:txBody>
      </p:sp>
    </p:spTree>
    <p:extLst>
      <p:ext uri="{BB962C8B-B14F-4D97-AF65-F5344CB8AC3E}">
        <p14:creationId xmlns:p14="http://schemas.microsoft.com/office/powerpoint/2010/main" val="904391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C01FC-6B16-B1DF-BDEE-7FB9899D0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48D5F2-16A2-01A9-CE1B-411BC333A135}"/>
              </a:ext>
            </a:extLst>
          </p:cNvPr>
          <p:cNvSpPr/>
          <p:nvPr/>
        </p:nvSpPr>
        <p:spPr>
          <a:xfrm>
            <a:off x="11803745" y="6516577"/>
            <a:ext cx="314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92BC53-584C-4B65-8464-9DED1237BCF7}" type="slidenum"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99ABC8-D1A1-9A1D-376F-FC4C670FEE5D}"/>
              </a:ext>
            </a:extLst>
          </p:cNvPr>
          <p:cNvSpPr txBox="1">
            <a:spLocks/>
          </p:cNvSpPr>
          <p:nvPr/>
        </p:nvSpPr>
        <p:spPr>
          <a:xfrm>
            <a:off x="126255" y="-69781"/>
            <a:ext cx="11201399" cy="1162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0" i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r>
              <a:rPr lang="en-GB" sz="3000" b="1" dirty="0">
                <a:solidFill>
                  <a:schemeClr val="tx1"/>
                </a:solidFill>
                <a:latin typeface="Aptos" panose="020B0004020202020204" pitchFamily="34" charset="0"/>
              </a:rPr>
              <a:t>When is citizen science useful for plant health surveillance?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4D12301-3285-8031-B059-C49BA776F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517" y="2194646"/>
            <a:ext cx="6423746" cy="363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C4194C-9232-E2BC-D0A2-31780AB62EF3}"/>
              </a:ext>
            </a:extLst>
          </p:cNvPr>
          <p:cNvSpPr txBox="1"/>
          <p:nvPr/>
        </p:nvSpPr>
        <p:spPr>
          <a:xfrm>
            <a:off x="73745" y="6362688"/>
            <a:ext cx="10299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van den Bosch et al (2023) Journal of Theoretical Biology; https://</a:t>
            </a:r>
            <a:r>
              <a:rPr lang="en-US" dirty="0" err="1"/>
              <a:t>doi.org</a:t>
            </a:r>
            <a:r>
              <a:rPr lang="en-US" dirty="0"/>
              <a:t>/10.1016/j.jtbi.2022.111385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EBED09-8F85-5008-0D45-468AC15CFB80}"/>
                  </a:ext>
                </a:extLst>
              </p:cNvPr>
              <p:cNvSpPr txBox="1"/>
              <p:nvPr/>
            </p:nvSpPr>
            <p:spPr>
              <a:xfrm>
                <a:off x="1783582" y="3882467"/>
                <a:ext cx="1335174" cy="6086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𝑓𝑝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EBED09-8F85-5008-0D45-468AC15CF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582" y="3882467"/>
                <a:ext cx="1335174" cy="608693"/>
              </a:xfrm>
              <a:prstGeom prst="rect">
                <a:avLst/>
              </a:prstGeom>
              <a:blipFill>
                <a:blip r:embed="rId4"/>
                <a:stretch>
                  <a:fillRect l="-3774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20E17274-9A58-A0E7-E34C-B0E1F74E671B}"/>
              </a:ext>
            </a:extLst>
          </p:cNvPr>
          <p:cNvSpPr txBox="1"/>
          <p:nvPr/>
        </p:nvSpPr>
        <p:spPr>
          <a:xfrm>
            <a:off x="221064" y="1131468"/>
            <a:ext cx="886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to balance </a:t>
            </a:r>
            <a:r>
              <a:rPr lang="en-US" b="1" dirty="0"/>
              <a:t>benefit of citizen science reporting </a:t>
            </a:r>
            <a:r>
              <a:rPr lang="en-US" dirty="0"/>
              <a:t>with </a:t>
            </a:r>
            <a:r>
              <a:rPr lang="en-US" b="1" dirty="0"/>
              <a:t>cost of following up reports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F3E6C5-596D-E80B-DBF3-C257BA40150B}"/>
              </a:ext>
            </a:extLst>
          </p:cNvPr>
          <p:cNvSpPr txBox="1"/>
          <p:nvPr/>
        </p:nvSpPr>
        <p:spPr>
          <a:xfrm>
            <a:off x="291402" y="4860492"/>
            <a:ext cx="1768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taken for an expert to take a sample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0FC4E5-4550-7AC3-9055-1C303C7DC398}"/>
              </a:ext>
            </a:extLst>
          </p:cNvPr>
          <p:cNvSpPr txBox="1"/>
          <p:nvPr/>
        </p:nvSpPr>
        <p:spPr>
          <a:xfrm>
            <a:off x="402813" y="2194646"/>
            <a:ext cx="1768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needed to verify a citizen science report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3AF782-D44E-8AA8-4522-FA1E0B76E1EA}"/>
              </a:ext>
            </a:extLst>
          </p:cNvPr>
          <p:cNvSpPr txBox="1"/>
          <p:nvPr/>
        </p:nvSpPr>
        <p:spPr>
          <a:xfrm>
            <a:off x="3046325" y="2355794"/>
            <a:ext cx="1768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False positive rate of citizen scientists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5E032E-62E9-F36C-331E-A9408EE4F0D7}"/>
              </a:ext>
            </a:extLst>
          </p:cNvPr>
          <p:cNvSpPr txBox="1"/>
          <p:nvPr/>
        </p:nvSpPr>
        <p:spPr>
          <a:xfrm>
            <a:off x="3118756" y="4842400"/>
            <a:ext cx="1768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False negative rate of citizen scientists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D35F0F-C983-927A-8CC6-F0B7B9538E5A}"/>
              </a:ext>
            </a:extLst>
          </p:cNvPr>
          <p:cNvCxnSpPr/>
          <p:nvPr/>
        </p:nvCxnSpPr>
        <p:spPr>
          <a:xfrm>
            <a:off x="1657978" y="3236136"/>
            <a:ext cx="231112" cy="53199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FFE265-EC2E-5D63-09B5-95F018A6FB2E}"/>
              </a:ext>
            </a:extLst>
          </p:cNvPr>
          <p:cNvCxnSpPr>
            <a:cxnSpLocks/>
          </p:cNvCxnSpPr>
          <p:nvPr/>
        </p:nvCxnSpPr>
        <p:spPr>
          <a:xfrm flipH="1">
            <a:off x="2875503" y="3276815"/>
            <a:ext cx="663109" cy="6056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F845EF-12AF-143E-D9FA-F80A0FC9359A}"/>
              </a:ext>
            </a:extLst>
          </p:cNvPr>
          <p:cNvCxnSpPr>
            <a:cxnSpLocks/>
          </p:cNvCxnSpPr>
          <p:nvPr/>
        </p:nvCxnSpPr>
        <p:spPr>
          <a:xfrm flipH="1" flipV="1">
            <a:off x="3209023" y="4488119"/>
            <a:ext cx="329589" cy="3153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46366C-43EA-9112-90DB-9562BEF0E07E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175657" y="4529568"/>
            <a:ext cx="685669" cy="3309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7C9951A3-A4B3-62F2-740C-1646B6B0332D}"/>
              </a:ext>
            </a:extLst>
          </p:cNvPr>
          <p:cNvSpPr/>
          <p:nvPr/>
        </p:nvSpPr>
        <p:spPr>
          <a:xfrm>
            <a:off x="2788835" y="2120753"/>
            <a:ext cx="2098431" cy="14930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52D6D2F-E81C-7F6A-B9EC-9CD286C779B4}"/>
              </a:ext>
            </a:extLst>
          </p:cNvPr>
          <p:cNvSpPr/>
          <p:nvPr/>
        </p:nvSpPr>
        <p:spPr>
          <a:xfrm>
            <a:off x="2913601" y="4557515"/>
            <a:ext cx="2098431" cy="14930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5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300E7-C1EB-AE98-EF11-3E22F2BB5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763997-C90B-C00D-B5BF-B274D63EC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3" y="1365281"/>
            <a:ext cx="8391308" cy="4955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8519DA-F351-A686-8151-DB583D503255}"/>
              </a:ext>
            </a:extLst>
          </p:cNvPr>
          <p:cNvSpPr txBox="1">
            <a:spLocks/>
          </p:cNvSpPr>
          <p:nvPr/>
        </p:nvSpPr>
        <p:spPr>
          <a:xfrm>
            <a:off x="106158" y="0"/>
            <a:ext cx="11201399" cy="1162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0" i="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r>
              <a:rPr lang="en-GB" sz="3000" b="1" dirty="0">
                <a:solidFill>
                  <a:schemeClr val="tx1"/>
                </a:solidFill>
                <a:latin typeface="Aptos" panose="020B0004020202020204" pitchFamily="34" charset="0"/>
              </a:rPr>
              <a:t>Determining volunteer sensitivity and specificity</a:t>
            </a:r>
          </a:p>
          <a:p>
            <a:r>
              <a:rPr lang="en-GB" sz="2400" b="1" i="1" dirty="0">
                <a:solidFill>
                  <a:schemeClr val="tx1"/>
                </a:solidFill>
                <a:latin typeface="Aptos" panose="020B0004020202020204" pitchFamily="34" charset="0"/>
              </a:rPr>
              <a:t>Case study on Acute Oak Decline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6487E7-ACAF-A78A-5F18-79190D00D8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28352" y="209236"/>
            <a:ext cx="1677625" cy="2552439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3BC5BD2E-EE36-553F-2866-ED781F1FB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2280" y="2209748"/>
            <a:ext cx="2029767" cy="15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51881B-9B76-B01A-49C0-94C11810AE5E}"/>
              </a:ext>
            </a:extLst>
          </p:cNvPr>
          <p:cNvSpPr txBox="1"/>
          <p:nvPr/>
        </p:nvSpPr>
        <p:spPr>
          <a:xfrm>
            <a:off x="9824907" y="3362741"/>
            <a:ext cx="148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Bugwood.org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44" name="Picture 4" descr="Defra – Sustainability West Midlands">
            <a:extLst>
              <a:ext uri="{FF2B5EF4-FFF2-40B4-BE49-F238E27FC236}">
                <a16:creationId xmlns:a16="http://schemas.microsoft.com/office/drawing/2014/main" id="{A70F235E-0F9A-B763-2A6A-3BBE984BE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2189" y="5262822"/>
            <a:ext cx="1599858" cy="13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766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28CE5-A34A-E6B7-B9CB-ECEB14C47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815A3-4F8F-CDB6-BDA3-D95C3E03E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214" y="329466"/>
            <a:ext cx="11515574" cy="4896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164 individuals; total of 11328 tree assessments for AOD associated symptoms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02A413-275A-605D-182C-CD28E886F9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23" y="900516"/>
            <a:ext cx="3780261" cy="3780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10CE3-0B7B-0A27-2D81-327E0A15DD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0757" y="2553357"/>
            <a:ext cx="3780261" cy="3780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4F0625-B8B8-BD82-C213-14F6DCF049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2244" y="1188061"/>
            <a:ext cx="2269878" cy="2552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8F26E-4D81-D475-8D97-A77924C502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55577" y="3912110"/>
            <a:ext cx="1483212" cy="255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8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E46C43-7BAC-BC8B-26CA-DE8F875887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57" y="807561"/>
            <a:ext cx="10799086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22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DE5481-81F4-A20D-2163-0852DF53F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58" y="1631743"/>
            <a:ext cx="6524590" cy="3413153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C2CD183-29E7-3721-CA62-2AD3F9820B05}"/>
              </a:ext>
            </a:extLst>
          </p:cNvPr>
          <p:cNvSpPr txBox="1">
            <a:spLocks/>
          </p:cNvSpPr>
          <p:nvPr/>
        </p:nvSpPr>
        <p:spPr>
          <a:xfrm>
            <a:off x="338214" y="329466"/>
            <a:ext cx="11515574" cy="4896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4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i="0" kern="1200" spc="30" baseline="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/>
              <a:t>Estimating the sensitivity and specificity of visual inspections in the absence of a gold standard</a:t>
            </a:r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dirty="0"/>
          </a:p>
          <a:p>
            <a:endParaRPr lang="en-GB" sz="2400" b="1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23E0D-6BA1-9AAE-1744-BEDCA9C5E7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307"/>
          <a:stretch>
            <a:fillRect/>
          </a:stretch>
        </p:blipFill>
        <p:spPr>
          <a:xfrm>
            <a:off x="7184352" y="1642905"/>
            <a:ext cx="3512879" cy="3401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8A1D22-D4B5-8C5D-C644-CEDCF9E343D4}"/>
              </a:ext>
            </a:extLst>
          </p:cNvPr>
          <p:cNvSpPr txBox="1"/>
          <p:nvPr/>
        </p:nvSpPr>
        <p:spPr>
          <a:xfrm>
            <a:off x="444640" y="5317611"/>
            <a:ext cx="95132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Branscum AJ, Gardner IA, Johnson WO. Estimation of diagnostic-test sensitivity and specificity through Bayesian modeling. Prev Vet Med. 2005;68(2-4):145-63. </a:t>
            </a:r>
          </a:p>
          <a:p>
            <a:r>
              <a:rPr lang="en-US" dirty="0" err="1"/>
              <a:t>doi</a:t>
            </a:r>
            <a:r>
              <a:rPr lang="en-US" dirty="0"/>
              <a:t>: 10.1016/j.prevetmed.2004.12.005.</a:t>
            </a:r>
          </a:p>
        </p:txBody>
      </p:sp>
    </p:spTree>
    <p:extLst>
      <p:ext uri="{BB962C8B-B14F-4D97-AF65-F5344CB8AC3E}">
        <p14:creationId xmlns:p14="http://schemas.microsoft.com/office/powerpoint/2010/main" val="393124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84A6D-0ECC-55B4-893C-5BFCEC218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1823F8-0CD4-730D-4700-5F3C841B749F}"/>
              </a:ext>
            </a:extLst>
          </p:cNvPr>
          <p:cNvSpPr txBox="1"/>
          <p:nvPr/>
        </p:nvSpPr>
        <p:spPr>
          <a:xfrm>
            <a:off x="499731" y="1408771"/>
            <a:ext cx="9889973" cy="5644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GB" sz="2900" i="0" u="sng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Where</a:t>
            </a:r>
            <a:r>
              <a:rPr lang="en-GB" sz="2900" i="0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to look and with which </a:t>
            </a:r>
            <a:r>
              <a:rPr lang="en-GB" sz="2900" i="0" u="sng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detection methods</a:t>
            </a:r>
            <a:r>
              <a:rPr lang="en-GB" sz="2900" i="0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25180A8-AE9F-6E9B-85AE-4FA1289F2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</p:spPr>
        <p:txBody>
          <a:bodyPr/>
          <a:lstStyle/>
          <a:p>
            <a:fld id="{E8F1A65C-595C-4736-BF40-F7D31E789466}" type="slidenum">
              <a:rPr lang="en-GB" smtClean="0"/>
              <a:pPr/>
              <a:t>29</a:t>
            </a:fld>
            <a:endParaRPr lang="en-GB"/>
          </a:p>
        </p:txBody>
      </p:sp>
      <p:graphicFrame>
        <p:nvGraphicFramePr>
          <p:cNvPr id="22" name="TextBox 6">
            <a:extLst>
              <a:ext uri="{FF2B5EF4-FFF2-40B4-BE49-F238E27FC236}">
                <a16:creationId xmlns:a16="http://schemas.microsoft.com/office/drawing/2014/main" id="{878034ED-97E0-9BAA-3E84-1C750BF36DE6}"/>
              </a:ext>
            </a:extLst>
          </p:cNvPr>
          <p:cNvGraphicFramePr/>
          <p:nvPr/>
        </p:nvGraphicFramePr>
        <p:xfrm>
          <a:off x="499731" y="2127144"/>
          <a:ext cx="7601034" cy="404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0BF4DE9-A7FF-1BE9-11A5-5135B4AB2291}"/>
              </a:ext>
            </a:extLst>
          </p:cNvPr>
          <p:cNvSpPr txBox="1">
            <a:spLocks/>
          </p:cNvSpPr>
          <p:nvPr/>
        </p:nvSpPr>
        <p:spPr>
          <a:xfrm>
            <a:off x="208185" y="503550"/>
            <a:ext cx="11877798" cy="38356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marL="0" marR="0" lvl="0" indent="0" defTabSz="914400" eaLnBrk="1" fontAlgn="base" hangingPunct="1">
              <a:lnSpc>
                <a:spcPct val="8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Calibri" panose="020F0502020204030204" pitchFamily="34" charset="0"/>
              </a:rPr>
              <a:t>Insights from models to help inform surveillance policy</a:t>
            </a:r>
          </a:p>
        </p:txBody>
      </p:sp>
    </p:spTree>
    <p:extLst>
      <p:ext uri="{BB962C8B-B14F-4D97-AF65-F5344CB8AC3E}">
        <p14:creationId xmlns:p14="http://schemas.microsoft.com/office/powerpoint/2010/main" val="3612722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D5758-9278-1B5D-D222-C122BFE68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FD6F816-1C15-8E78-1CF1-EA79A5808EA0}"/>
              </a:ext>
            </a:extLst>
          </p:cNvPr>
          <p:cNvSpPr txBox="1"/>
          <p:nvPr/>
        </p:nvSpPr>
        <p:spPr>
          <a:xfrm>
            <a:off x="169541" y="5971326"/>
            <a:ext cx="11880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Direct impact: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Almost complete loss of citrus industry in Florida, significant constraint in Brazil, current threat to the EU.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7276C9A-38C5-F7A3-9AD8-34946A159827}"/>
              </a:ext>
            </a:extLst>
          </p:cNvPr>
          <p:cNvSpPr txBox="1">
            <a:spLocks/>
          </p:cNvSpPr>
          <p:nvPr/>
        </p:nvSpPr>
        <p:spPr>
          <a:xfrm>
            <a:off x="169541" y="201773"/>
            <a:ext cx="10937966" cy="1162050"/>
          </a:xfrm>
          <a:prstGeom prst="rect">
            <a:avLst/>
          </a:prstGeom>
        </p:spPr>
        <p:txBody>
          <a:bodyPr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chemeClr val="tx1"/>
                </a:solidFill>
                <a:latin typeface="+mn-lt"/>
              </a:rPr>
              <a:t>Citrus greening (syn. Huanglongbing – HLB)</a:t>
            </a:r>
            <a:endParaRPr kumimoji="0" lang="en-GB" sz="3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02B628-1FDB-4FB0-D0FF-EB8B5B420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706" y="1363823"/>
            <a:ext cx="8508056" cy="4389853"/>
          </a:xfrm>
          <a:prstGeom prst="rect">
            <a:avLst/>
          </a:prstGeom>
        </p:spPr>
      </p:pic>
      <p:pic>
        <p:nvPicPr>
          <p:cNvPr id="1026" name="Picture 2" descr="Infographic: Florida Orange Crop Expected to Reach Record Low | Statista">
            <a:extLst>
              <a:ext uri="{FF2B5EF4-FFF2-40B4-BE49-F238E27FC236}">
                <a16:creationId xmlns:a16="http://schemas.microsoft.com/office/drawing/2014/main" id="{573222B7-A508-8C62-8682-6E93C68B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4705" y="1845941"/>
            <a:ext cx="4058478" cy="40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upload.wikimedia.org/wikipedia/commons/5/55/Asian_Citrus_Psyllid_adult.jpg">
            <a:extLst>
              <a:ext uri="{FF2B5EF4-FFF2-40B4-BE49-F238E27FC236}">
                <a16:creationId xmlns:a16="http://schemas.microsoft.com/office/drawing/2014/main" id="{3678E439-36E5-F028-1BF8-5CED8CB99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04227" y="201773"/>
            <a:ext cx="1258956" cy="13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itrus greening disease - Wikipedia">
            <a:extLst>
              <a:ext uri="{FF2B5EF4-FFF2-40B4-BE49-F238E27FC236}">
                <a16:creationId xmlns:a16="http://schemas.microsoft.com/office/drawing/2014/main" id="{C4B25777-8B54-9DB5-F84B-28D0E213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2679" y="201773"/>
            <a:ext cx="2068100" cy="13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10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35B27-F0CF-044C-79FB-8B6977527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26A2A59-FAB6-2E9B-78A3-F79E5EE5660A}"/>
              </a:ext>
            </a:extLst>
          </p:cNvPr>
          <p:cNvSpPr/>
          <p:nvPr/>
        </p:nvSpPr>
        <p:spPr>
          <a:xfrm>
            <a:off x="845571" y="1206182"/>
            <a:ext cx="10726016" cy="275861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63F2EB2-2BB7-9A81-69C4-83BC17215253}"/>
              </a:ext>
            </a:extLst>
          </p:cNvPr>
          <p:cNvSpPr txBox="1">
            <a:spLocks/>
          </p:cNvSpPr>
          <p:nvPr/>
        </p:nvSpPr>
        <p:spPr>
          <a:xfrm>
            <a:off x="499733" y="538538"/>
            <a:ext cx="11192534" cy="38356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marL="0" marR="0" lvl="0" indent="0" defTabSz="914400" eaLnBrk="1" fontAlgn="base" hangingPunct="1">
              <a:lnSpc>
                <a:spcPct val="8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Calibri" panose="020F0502020204030204" pitchFamily="34" charset="0"/>
              </a:rPr>
              <a:t>Epidemiological modelling to inform surveillance policy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6C4673E-8ECB-9C70-81DA-0889E3654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</p:spPr>
        <p:txBody>
          <a:bodyPr/>
          <a:lstStyle/>
          <a:p>
            <a:fld id="{E8F1A65C-595C-4736-BF40-F7D31E789466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485B2767-DA55-BF6D-BB30-EB8C8F32C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872" y="1512773"/>
            <a:ext cx="1401146" cy="15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r Matt Combes (@matthewcombes_) / X">
            <a:extLst>
              <a:ext uri="{FF2B5EF4-FFF2-40B4-BE49-F238E27FC236}">
                <a16:creationId xmlns:a16="http://schemas.microsoft.com/office/drawing/2014/main" id="{0E6F4790-AB6A-A1BE-2A3B-30FA2D4B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3569" y="1512773"/>
            <a:ext cx="1542304" cy="15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eam | Vegane Gesellschaft Österreich">
            <a:extLst>
              <a:ext uri="{FF2B5EF4-FFF2-40B4-BE49-F238E27FC236}">
                <a16:creationId xmlns:a16="http://schemas.microsoft.com/office/drawing/2014/main" id="{C42F87EB-9F4B-0463-3D0C-192F1DF00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424" y="1512774"/>
            <a:ext cx="1350266" cy="15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People">
            <a:extLst>
              <a:ext uri="{FF2B5EF4-FFF2-40B4-BE49-F238E27FC236}">
                <a16:creationId xmlns:a16="http://schemas.microsoft.com/office/drawing/2014/main" id="{04129E4B-AA08-9395-830A-62E23CBF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240" y="1498042"/>
            <a:ext cx="1282391" cy="155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Suzie Pearce - Technical Policy Advisor &amp; Phytosanitary Legislation Manager  at Defra &amp; part-time PhD student | LinkedIn">
            <a:extLst>
              <a:ext uri="{FF2B5EF4-FFF2-40B4-BE49-F238E27FC236}">
                <a16:creationId xmlns:a16="http://schemas.microsoft.com/office/drawing/2014/main" id="{2C4A09C9-15EE-6F0F-EB11-B51C1AA1CB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3181" y="1498041"/>
            <a:ext cx="1330664" cy="155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4233A-A26A-9D12-2BAE-34D833973359}"/>
              </a:ext>
            </a:extLst>
          </p:cNvPr>
          <p:cNvSpPr txBox="1"/>
          <p:nvPr/>
        </p:nvSpPr>
        <p:spPr>
          <a:xfrm>
            <a:off x="1172348" y="3116600"/>
            <a:ext cx="1437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 Joshua Koh</a:t>
            </a:r>
          </a:p>
          <a:p>
            <a:r>
              <a:rPr lang="en-US" sz="1600" dirty="0"/>
              <a:t>PDRA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12F9A0-F47F-170E-C8C2-5C58B0F09D8E}"/>
              </a:ext>
            </a:extLst>
          </p:cNvPr>
          <p:cNvSpPr txBox="1"/>
          <p:nvPr/>
        </p:nvSpPr>
        <p:spPr>
          <a:xfrm>
            <a:off x="2882800" y="3129901"/>
            <a:ext cx="1631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Dr Matt Combes</a:t>
            </a:r>
          </a:p>
          <a:p>
            <a:r>
              <a:rPr lang="en-US" sz="1600" dirty="0"/>
              <a:t>PDRA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2BCF0-47CF-4783-FA81-D68B2C53376B}"/>
              </a:ext>
            </a:extLst>
          </p:cNvPr>
          <p:cNvSpPr txBox="1"/>
          <p:nvPr/>
        </p:nvSpPr>
        <p:spPr>
          <a:xfrm>
            <a:off x="4656564" y="3116600"/>
            <a:ext cx="1710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Nadine Aschauer</a:t>
            </a:r>
          </a:p>
          <a:p>
            <a:r>
              <a:rPr lang="en-US" sz="1600" dirty="0"/>
              <a:t>PhD Student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6EC7B-D4B4-91AD-94A3-80CEBB1DC989}"/>
              </a:ext>
            </a:extLst>
          </p:cNvPr>
          <p:cNvSpPr txBox="1"/>
          <p:nvPr/>
        </p:nvSpPr>
        <p:spPr>
          <a:xfrm>
            <a:off x="6403807" y="3116600"/>
            <a:ext cx="1353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Elliot Vincent</a:t>
            </a:r>
          </a:p>
          <a:p>
            <a:r>
              <a:rPr lang="en-US" sz="1600" dirty="0"/>
              <a:t>PhD Student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9B153-04BF-F924-C18E-AA3745CF2EC1}"/>
              </a:ext>
            </a:extLst>
          </p:cNvPr>
          <p:cNvSpPr txBox="1"/>
          <p:nvPr/>
        </p:nvSpPr>
        <p:spPr>
          <a:xfrm>
            <a:off x="7990589" y="3116600"/>
            <a:ext cx="1312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Suzie Pearce</a:t>
            </a:r>
          </a:p>
          <a:p>
            <a:r>
              <a:rPr lang="en-US" sz="1600" dirty="0"/>
              <a:t>PhD Student</a:t>
            </a:r>
          </a:p>
        </p:txBody>
      </p:sp>
      <p:pic>
        <p:nvPicPr>
          <p:cNvPr id="11" name="Picture 4" descr="Defra – Sustainability West Midlands">
            <a:extLst>
              <a:ext uri="{FF2B5EF4-FFF2-40B4-BE49-F238E27FC236}">
                <a16:creationId xmlns:a16="http://schemas.microsoft.com/office/drawing/2014/main" id="{5FB9BC81-7685-72AE-061D-C6CE25FC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128" y="4229506"/>
            <a:ext cx="1599858" cy="133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4DE475E-10C1-2DB8-82BB-F6BC00C1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014" y="4233594"/>
            <a:ext cx="1535941" cy="74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Foundation Fact Sheet (At A Glance)">
            <a:extLst>
              <a:ext uri="{FF2B5EF4-FFF2-40B4-BE49-F238E27FC236}">
                <a16:creationId xmlns:a16="http://schemas.microsoft.com/office/drawing/2014/main" id="{80E128FD-2D42-20A2-0ED3-0B1FCC506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54" t="25494" r="15083" b="24362"/>
          <a:stretch>
            <a:fillRect/>
          </a:stretch>
        </p:blipFill>
        <p:spPr bwMode="auto">
          <a:xfrm>
            <a:off x="8319640" y="4241263"/>
            <a:ext cx="1621833" cy="7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Foreign, Commonwealth &amp; Development ...">
            <a:extLst>
              <a:ext uri="{FF2B5EF4-FFF2-40B4-BE49-F238E27FC236}">
                <a16:creationId xmlns:a16="http://schemas.microsoft.com/office/drawing/2014/main" id="{D211BFDE-51EE-2F59-9552-483D1AE2E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6" t="30220" b="29692"/>
          <a:stretch>
            <a:fillRect/>
          </a:stretch>
        </p:blipFill>
        <p:spPr bwMode="auto">
          <a:xfrm>
            <a:off x="6307216" y="4241263"/>
            <a:ext cx="1733196" cy="7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California Department of Food and Agriculture - CDFA">
            <a:extLst>
              <a:ext uri="{FF2B5EF4-FFF2-40B4-BE49-F238E27FC236}">
                <a16:creationId xmlns:a16="http://schemas.microsoft.com/office/drawing/2014/main" id="{10412894-F599-F438-8BD0-A2DD68AB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049" y="4229506"/>
            <a:ext cx="1585704" cy="102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Biotechnology and Biological Sciences Research Council (BBSRC) - BBSRC">
            <a:extLst>
              <a:ext uri="{FF2B5EF4-FFF2-40B4-BE49-F238E27FC236}">
                <a16:creationId xmlns:a16="http://schemas.microsoft.com/office/drawing/2014/main" id="{20EB4CE5-37CE-45C7-01F5-4615DE543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6610" y="5155981"/>
            <a:ext cx="2222698" cy="53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BPD website logo">
            <a:extLst>
              <a:ext uri="{FF2B5EF4-FFF2-40B4-BE49-F238E27FC236}">
                <a16:creationId xmlns:a16="http://schemas.microsoft.com/office/drawing/2014/main" id="{B60C78DE-3995-279B-3D7D-D282C75BD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0701" y="4324152"/>
            <a:ext cx="2301174" cy="11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D7A89951-22A1-84B4-7E63-4488A4E4E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92753" y="5155981"/>
            <a:ext cx="2497361" cy="54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>
            <a:extLst>
              <a:ext uri="{FF2B5EF4-FFF2-40B4-BE49-F238E27FC236}">
                <a16:creationId xmlns:a16="http://schemas.microsoft.com/office/drawing/2014/main" id="{6AE2474A-9824-C1BF-3523-B0A6DB2E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1763" y="1508357"/>
            <a:ext cx="1546719" cy="154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720F9B4-3B14-9425-8B44-85E4691698B5}"/>
              </a:ext>
            </a:extLst>
          </p:cNvPr>
          <p:cNvSpPr txBox="1"/>
          <p:nvPr/>
        </p:nvSpPr>
        <p:spPr>
          <a:xfrm>
            <a:off x="9600410" y="3118754"/>
            <a:ext cx="13099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Biqing</a:t>
            </a:r>
            <a:r>
              <a:rPr lang="en-US" sz="1600" dirty="0"/>
              <a:t> Wang</a:t>
            </a:r>
          </a:p>
          <a:p>
            <a:r>
              <a:rPr lang="en-US" sz="1600" dirty="0"/>
              <a:t>MSc Student</a:t>
            </a:r>
          </a:p>
        </p:txBody>
      </p:sp>
    </p:spTree>
    <p:extLst>
      <p:ext uri="{BB962C8B-B14F-4D97-AF65-F5344CB8AC3E}">
        <p14:creationId xmlns:p14="http://schemas.microsoft.com/office/powerpoint/2010/main" val="4258900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275B2-F61F-4973-8C62-6ABCDDF9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2219" y="1308715"/>
            <a:ext cx="2529767" cy="861774"/>
          </a:xfrm>
        </p:spPr>
        <p:txBody>
          <a:bodyPr anchor="b"/>
          <a:lstStyle/>
          <a:p>
            <a:pPr defTabSz="45720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GB" sz="2800" dirty="0">
                <a:solidFill>
                  <a:prstClr val="black"/>
                </a:solidFill>
                <a:latin typeface="+mn-lt"/>
                <a:ea typeface="ＭＳ Ｐゴシック" charset="-128"/>
              </a:rPr>
              <a:t>Emerald Ash Borer (EAB)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E94B4-BE1F-45F3-8322-56FDFE553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804" y="2258448"/>
            <a:ext cx="4504891" cy="3376006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167D1A9-0887-4EB3-AAC7-C25276564D07}"/>
              </a:ext>
            </a:extLst>
          </p:cNvPr>
          <p:cNvSpPr/>
          <p:nvPr/>
        </p:nvSpPr>
        <p:spPr>
          <a:xfrm rot="5400000">
            <a:off x="8666157" y="3389652"/>
            <a:ext cx="657225" cy="904875"/>
          </a:xfrm>
          <a:prstGeom prst="downArrow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0986D6-ED2C-492F-A204-2DE351DB5882}"/>
              </a:ext>
            </a:extLst>
          </p:cNvPr>
          <p:cNvSpPr txBox="1">
            <a:spLocks/>
          </p:cNvSpPr>
          <p:nvPr/>
        </p:nvSpPr>
        <p:spPr>
          <a:xfrm>
            <a:off x="478709" y="372391"/>
            <a:ext cx="9492343" cy="1162050"/>
          </a:xfrm>
          <a:prstGeom prst="rect">
            <a:avLst/>
          </a:prstGeom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ＭＳ Ｐゴシック" charset="-128"/>
                <a:cs typeface="Arial Bold"/>
              </a:rPr>
              <a:t>Ash Dieback Disease (ADB)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41762D-D2C7-4CEF-A387-D8857E808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09" y="1604391"/>
            <a:ext cx="2820036" cy="39877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98D76D-E73F-4A04-BF9E-8CA12AB8B8CF}"/>
              </a:ext>
            </a:extLst>
          </p:cNvPr>
          <p:cNvSpPr txBox="1"/>
          <p:nvPr/>
        </p:nvSpPr>
        <p:spPr>
          <a:xfrm>
            <a:off x="36461" y="5700779"/>
            <a:ext cx="11880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Impact: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80-90% of UK ash is set to be infected </a:t>
            </a:r>
            <a:r>
              <a:rPr lang="en-GB" sz="2400" dirty="0">
                <a:solidFill>
                  <a:prstClr val="black"/>
                </a:solidFill>
              </a:rPr>
              <a:t>with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ADB at cost of $15 billion (Bailey et al., 2014). Ash supports 955 species &amp; provides important ecosystem services (Schrader et al., 2021).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8EFC93E-27D7-4604-A1A8-36F866736B48}"/>
              </a:ext>
            </a:extLst>
          </p:cNvPr>
          <p:cNvSpPr txBox="1">
            <a:spLocks/>
          </p:cNvSpPr>
          <p:nvPr/>
        </p:nvSpPr>
        <p:spPr>
          <a:xfrm>
            <a:off x="169541" y="201773"/>
            <a:ext cx="10937966" cy="1162050"/>
          </a:xfrm>
          <a:prstGeom prst="rect">
            <a:avLst/>
          </a:prstGeom>
        </p:spPr>
        <p:txBody>
          <a:bodyPr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chemeClr val="tx1"/>
                </a:solidFill>
                <a:latin typeface="+mn-lt"/>
              </a:rPr>
              <a:t>Tree health: Ash (</a:t>
            </a:r>
            <a:r>
              <a:rPr lang="en-GB" sz="3000" i="1" dirty="0">
                <a:solidFill>
                  <a:schemeClr val="tx1"/>
                </a:solidFill>
                <a:latin typeface="+mn-lt"/>
              </a:rPr>
              <a:t>Fraxinus</a:t>
            </a:r>
            <a:r>
              <a:rPr lang="en-GB" sz="3000" dirty="0">
                <a:solidFill>
                  <a:schemeClr val="tx1"/>
                </a:solidFill>
                <a:latin typeface="+mn-lt"/>
              </a:rPr>
              <a:t> spp.)</a:t>
            </a:r>
            <a:endParaRPr kumimoji="0" lang="en-GB" sz="3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1" name="Picture 20" descr="A tree with many branches&#10;&#10;AI-generated content may be incorrect.">
            <a:extLst>
              <a:ext uri="{FF2B5EF4-FFF2-40B4-BE49-F238E27FC236}">
                <a16:creationId xmlns:a16="http://schemas.microsoft.com/office/drawing/2014/main" id="{58553535-2114-A07A-9915-2976AC9C9B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564639" y="1622399"/>
            <a:ext cx="2583720" cy="2006944"/>
          </a:xfrm>
          <a:prstGeom prst="rect">
            <a:avLst/>
          </a:prstGeom>
        </p:spPr>
      </p:pic>
      <p:pic>
        <p:nvPicPr>
          <p:cNvPr id="22" name="Picture 21" descr="A close-up of a bug on a leaf&#10;&#10;AI-generated content may be incorrect.">
            <a:extLst>
              <a:ext uri="{FF2B5EF4-FFF2-40B4-BE49-F238E27FC236}">
                <a16:creationId xmlns:a16="http://schemas.microsoft.com/office/drawing/2014/main" id="{21A05459-E23E-B370-9596-B60D2017C0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986" y="1622399"/>
            <a:ext cx="2384852" cy="14905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94EEBD-95AD-343E-8302-4FCDC391A7A7}"/>
              </a:ext>
            </a:extLst>
          </p:cNvPr>
          <p:cNvSpPr txBox="1"/>
          <p:nvPr/>
        </p:nvSpPr>
        <p:spPr>
          <a:xfrm>
            <a:off x="9761528" y="2884054"/>
            <a:ext cx="21558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Photo from EPPO: Eduard Jendek</a:t>
            </a:r>
          </a:p>
        </p:txBody>
      </p:sp>
    </p:spTree>
    <p:extLst>
      <p:ext uri="{BB962C8B-B14F-4D97-AF65-F5344CB8AC3E}">
        <p14:creationId xmlns:p14="http://schemas.microsoft.com/office/powerpoint/2010/main" val="411708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9EC7A-80A2-ED7A-3D2A-311573323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355501" y="1394263"/>
            <a:ext cx="5265245" cy="4567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0B0B84-F664-E018-055F-9476328B6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7502" y="1363823"/>
            <a:ext cx="526524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A5A7A482-939B-F6F9-C69D-B04B36F13073}"/>
              </a:ext>
            </a:extLst>
          </p:cNvPr>
          <p:cNvSpPr/>
          <p:nvPr/>
        </p:nvSpPr>
        <p:spPr>
          <a:xfrm rot="4404448">
            <a:off x="4728834" y="2762521"/>
            <a:ext cx="357648" cy="78752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47EE94-2586-1EFC-D71F-79B5D7A7CAE7}"/>
              </a:ext>
            </a:extLst>
          </p:cNvPr>
          <p:cNvSpPr txBox="1"/>
          <p:nvPr/>
        </p:nvSpPr>
        <p:spPr>
          <a:xfrm>
            <a:off x="4757953" y="265067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F85F95-F5EE-0B80-1A8C-BC275F3F05E2}"/>
              </a:ext>
            </a:extLst>
          </p:cNvPr>
          <p:cNvSpPr txBox="1"/>
          <p:nvPr/>
        </p:nvSpPr>
        <p:spPr>
          <a:xfrm>
            <a:off x="3629583" y="289822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86B27-9C06-D76E-55E8-FE0115ADAB91}"/>
              </a:ext>
            </a:extLst>
          </p:cNvPr>
          <p:cNvSpPr txBox="1"/>
          <p:nvPr/>
        </p:nvSpPr>
        <p:spPr>
          <a:xfrm>
            <a:off x="3053175" y="4113327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2005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54CA98EA-645E-677E-5BDA-B3836F6031B0}"/>
              </a:ext>
            </a:extLst>
          </p:cNvPr>
          <p:cNvSpPr/>
          <p:nvPr/>
        </p:nvSpPr>
        <p:spPr>
          <a:xfrm rot="4020743">
            <a:off x="3764110" y="3080922"/>
            <a:ext cx="357648" cy="78752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FE297F8-EC5B-04FC-4D90-A062D406FA6D}"/>
              </a:ext>
            </a:extLst>
          </p:cNvPr>
          <p:cNvSpPr/>
          <p:nvPr/>
        </p:nvSpPr>
        <p:spPr>
          <a:xfrm rot="3402648">
            <a:off x="3037380" y="3649893"/>
            <a:ext cx="357648" cy="78752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62EC579-DAB2-4398-CDFC-81EF9DC8ADDA}"/>
              </a:ext>
            </a:extLst>
          </p:cNvPr>
          <p:cNvSpPr/>
          <p:nvPr/>
        </p:nvSpPr>
        <p:spPr>
          <a:xfrm rot="6108633">
            <a:off x="2759353" y="3275051"/>
            <a:ext cx="357648" cy="78752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A21E4-8C23-46E4-976E-1D64018C59D8}"/>
              </a:ext>
            </a:extLst>
          </p:cNvPr>
          <p:cNvSpPr txBox="1"/>
          <p:nvPr/>
        </p:nvSpPr>
        <p:spPr>
          <a:xfrm>
            <a:off x="2207536" y="3916429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AA9F16-F9D9-0690-2C93-3B707E8EB6BB}"/>
              </a:ext>
            </a:extLst>
          </p:cNvPr>
          <p:cNvSpPr txBox="1"/>
          <p:nvPr/>
        </p:nvSpPr>
        <p:spPr>
          <a:xfrm>
            <a:off x="2355548" y="315628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4F4E2D-E412-C51F-DB3D-EC1F6371AB39}"/>
              </a:ext>
            </a:extLst>
          </p:cNvPr>
          <p:cNvSpPr txBox="1"/>
          <p:nvPr/>
        </p:nvSpPr>
        <p:spPr>
          <a:xfrm>
            <a:off x="1651509" y="2552198"/>
            <a:ext cx="704039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96E2BA-7997-60C6-3227-5FD6D4B3DF35}"/>
              </a:ext>
            </a:extLst>
          </p:cNvPr>
          <p:cNvSpPr txBox="1"/>
          <p:nvPr/>
        </p:nvSpPr>
        <p:spPr>
          <a:xfrm>
            <a:off x="7145703" y="2101277"/>
            <a:ext cx="4049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charset="-128"/>
                <a:cs typeface="Arial Bold"/>
              </a:rPr>
              <a:t>In practice, early detection surveillance is difficult… and has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charset="-128"/>
                <a:cs typeface="Arial Bold"/>
              </a:rPr>
              <a:t>failed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charset="-128"/>
                <a:cs typeface="Arial Bold"/>
              </a:rPr>
              <a:t> for many plant diseases.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18677E3-DBA4-A9BE-F2C5-F936EE8AF606}"/>
              </a:ext>
            </a:extLst>
          </p:cNvPr>
          <p:cNvSpPr txBox="1">
            <a:spLocks/>
          </p:cNvSpPr>
          <p:nvPr/>
        </p:nvSpPr>
        <p:spPr>
          <a:xfrm>
            <a:off x="169540" y="201773"/>
            <a:ext cx="11585137" cy="1162050"/>
          </a:xfrm>
          <a:prstGeom prst="rect">
            <a:avLst/>
          </a:prstGeom>
        </p:spPr>
        <p:txBody>
          <a:bodyPr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Surveillance for </a:t>
            </a:r>
            <a:r>
              <a:rPr lang="en-GB" sz="3000" dirty="0">
                <a:solidFill>
                  <a:schemeClr val="tx1"/>
                </a:solidFill>
                <a:latin typeface="+mn-lt"/>
              </a:rPr>
              <a:t>e</a:t>
            </a:r>
            <a:r>
              <a:rPr kumimoji="0" lang="en-GB" sz="3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arly</a:t>
            </a: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detection of </a:t>
            </a:r>
            <a:r>
              <a:rPr lang="en-GB" sz="3000" dirty="0">
                <a:solidFill>
                  <a:schemeClr val="tx1"/>
                </a:solidFill>
                <a:latin typeface="+mn-lt"/>
              </a:rPr>
              <a:t>plant pests &amp; diseases is challenging</a:t>
            </a:r>
            <a:endParaRPr kumimoji="0" lang="en-GB" sz="3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12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ug&#10;&#10;AI-generated content may be incorrect.">
            <a:extLst>
              <a:ext uri="{FF2B5EF4-FFF2-40B4-BE49-F238E27FC236}">
                <a16:creationId xmlns:a16="http://schemas.microsoft.com/office/drawing/2014/main" id="{08F29723-E0B4-26BE-DA9C-7F049D729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94" y="1437138"/>
            <a:ext cx="4484784" cy="467977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FB1D7E5-4AE7-C155-10B1-EE4C1F6F4A4F}"/>
              </a:ext>
            </a:extLst>
          </p:cNvPr>
          <p:cNvSpPr txBox="1">
            <a:spLocks/>
          </p:cNvSpPr>
          <p:nvPr/>
        </p:nvSpPr>
        <p:spPr>
          <a:xfrm>
            <a:off x="169540" y="201773"/>
            <a:ext cx="11585137" cy="1162050"/>
          </a:xfrm>
          <a:prstGeom prst="rect">
            <a:avLst/>
          </a:prstGeom>
        </p:spPr>
        <p:txBody>
          <a:bodyPr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lvl="0">
              <a:defRPr/>
            </a:pPr>
            <a:r>
              <a:rPr lang="en-GB" sz="3000" dirty="0">
                <a:solidFill>
                  <a:schemeClr val="tx1"/>
                </a:solidFill>
                <a:latin typeface="+mn-lt"/>
              </a:rPr>
              <a:t>Surveillance for early detection of plant pests &amp; diseases is challenging: </a:t>
            </a:r>
            <a:r>
              <a:rPr kumimoji="0" lang="en-GB" sz="3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Some success stories…</a:t>
            </a:r>
          </a:p>
        </p:txBody>
      </p:sp>
      <p:pic>
        <p:nvPicPr>
          <p:cNvPr id="8194" name="Picture 2" descr="Ips typographus adult with frass">
            <a:extLst>
              <a:ext uri="{FF2B5EF4-FFF2-40B4-BE49-F238E27FC236}">
                <a16:creationId xmlns:a16="http://schemas.microsoft.com/office/drawing/2014/main" id="{BF8E17B0-24D1-1AE1-483A-B44ABDDA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172" y="1436915"/>
            <a:ext cx="2867129" cy="21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12FD60-CE3C-92FB-8861-21444AEC19CE}"/>
              </a:ext>
            </a:extLst>
          </p:cNvPr>
          <p:cNvSpPr txBox="1"/>
          <p:nvPr/>
        </p:nvSpPr>
        <p:spPr>
          <a:xfrm>
            <a:off x="7115172" y="3217930"/>
            <a:ext cx="148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Bugwood.org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6" name="Picture 4" descr="A trap in a woodland setting">
            <a:extLst>
              <a:ext uri="{FF2B5EF4-FFF2-40B4-BE49-F238E27FC236}">
                <a16:creationId xmlns:a16="http://schemas.microsoft.com/office/drawing/2014/main" id="{1167F343-2BB4-FBB2-B601-B4C368A2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5171" y="3776086"/>
            <a:ext cx="3365259" cy="233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5A569-6A05-6303-FE66-3C85B3D811AA}"/>
              </a:ext>
            </a:extLst>
          </p:cNvPr>
          <p:cNvSpPr txBox="1"/>
          <p:nvPr/>
        </p:nvSpPr>
        <p:spPr>
          <a:xfrm>
            <a:off x="7115171" y="5688389"/>
            <a:ext cx="231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Forestry Commission</a:t>
            </a:r>
          </a:p>
        </p:txBody>
      </p:sp>
    </p:spTree>
    <p:extLst>
      <p:ext uri="{BB962C8B-B14F-4D97-AF65-F5344CB8AC3E}">
        <p14:creationId xmlns:p14="http://schemas.microsoft.com/office/powerpoint/2010/main" val="4224448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15">
            <a:extLst>
              <a:ext uri="{FF2B5EF4-FFF2-40B4-BE49-F238E27FC236}">
                <a16:creationId xmlns:a16="http://schemas.microsoft.com/office/drawing/2014/main" id="{8D207B1B-5F1B-E859-1D18-869B4E096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7490282"/>
              </p:ext>
            </p:extLst>
          </p:nvPr>
        </p:nvGraphicFramePr>
        <p:xfrm>
          <a:off x="278296" y="993914"/>
          <a:ext cx="11569147" cy="5353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713A7E2F-3B87-39DB-C1A6-D2B013769C7A}"/>
              </a:ext>
            </a:extLst>
          </p:cNvPr>
          <p:cNvSpPr txBox="1">
            <a:spLocks/>
          </p:cNvSpPr>
          <p:nvPr/>
        </p:nvSpPr>
        <p:spPr>
          <a:xfrm>
            <a:off x="169540" y="201773"/>
            <a:ext cx="11585137" cy="1162050"/>
          </a:xfrm>
          <a:prstGeom prst="rect">
            <a:avLst/>
          </a:prstGeom>
        </p:spPr>
        <p:txBody>
          <a:bodyPr anchor="t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lvl="0">
              <a:defRPr/>
            </a:pPr>
            <a:r>
              <a:rPr lang="en-GB" sz="3000" dirty="0">
                <a:solidFill>
                  <a:schemeClr val="tx1"/>
                </a:solidFill>
                <a:latin typeface="+mn-lt"/>
              </a:rPr>
              <a:t>Surveillance for early detection of plant pests &amp; diseases is challenging</a:t>
            </a:r>
            <a:endParaRPr kumimoji="0" lang="en-GB" sz="3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55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7F46C25-A342-FBE2-0058-900DA3A409DF}"/>
              </a:ext>
            </a:extLst>
          </p:cNvPr>
          <p:cNvCxnSpPr>
            <a:cxnSpLocks/>
          </p:cNvCxnSpPr>
          <p:nvPr/>
        </p:nvCxnSpPr>
        <p:spPr>
          <a:xfrm>
            <a:off x="-8389" y="1725596"/>
            <a:ext cx="5679347" cy="0"/>
          </a:xfrm>
          <a:prstGeom prst="straightConnector1">
            <a:avLst/>
          </a:prstGeom>
          <a:noFill/>
          <a:ln w="76200" cap="flat">
            <a:solidFill>
              <a:srgbClr val="5966B6"/>
            </a:solidFill>
            <a:prstDash val="sysDash"/>
            <a:miter lim="8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19F201E-E881-7344-BF61-DAF7329E2E5D}"/>
              </a:ext>
            </a:extLst>
          </p:cNvPr>
          <p:cNvSpPr txBox="1"/>
          <p:nvPr/>
        </p:nvSpPr>
        <p:spPr>
          <a:xfrm>
            <a:off x="730767" y="722699"/>
            <a:ext cx="478091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2400" b="1">
                <a:solidFill>
                  <a:srgbClr val="5966B6"/>
                </a:solidFill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Roboto Regular"/>
                <a:sym typeface="Roboto Regular"/>
              </a:rPr>
              <a:t>Legal survey requirements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42499F1-B792-D1FC-E6CF-E065D244D544}"/>
              </a:ext>
            </a:extLst>
          </p:cNvPr>
          <p:cNvCxnSpPr>
            <a:cxnSpLocks/>
          </p:cNvCxnSpPr>
          <p:nvPr/>
        </p:nvCxnSpPr>
        <p:spPr>
          <a:xfrm>
            <a:off x="6455465" y="0"/>
            <a:ext cx="0" cy="6858000"/>
          </a:xfrm>
          <a:prstGeom prst="straightConnector1">
            <a:avLst/>
          </a:prstGeom>
          <a:noFill/>
          <a:ln w="76200" cap="flat">
            <a:solidFill>
              <a:srgbClr val="5966B6"/>
            </a:solidFill>
            <a:prstDash val="sysDash"/>
            <a:miter lim="800000"/>
            <a:tailEnd type="non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97B49F7-A484-EF3C-9C4E-60DA92D0C3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682" y="1248553"/>
            <a:ext cx="1887566" cy="188292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257F1B-AEFF-CE37-A6F2-795C1F26F45B}"/>
              </a:ext>
            </a:extLst>
          </p:cNvPr>
          <p:cNvCxnSpPr>
            <a:cxnSpLocks/>
          </p:cNvCxnSpPr>
          <p:nvPr/>
        </p:nvCxnSpPr>
        <p:spPr>
          <a:xfrm flipV="1">
            <a:off x="7335157" y="1739302"/>
            <a:ext cx="4619155" cy="3965"/>
          </a:xfrm>
          <a:prstGeom prst="straightConnector1">
            <a:avLst/>
          </a:prstGeom>
          <a:noFill/>
          <a:ln w="76200" cap="flat">
            <a:solidFill>
              <a:srgbClr val="5966B6"/>
            </a:solidFill>
            <a:prstDash val="sysDash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E36A36A-82E5-4A82-5C8E-141B9E4878AA}"/>
              </a:ext>
            </a:extLst>
          </p:cNvPr>
          <p:cNvSpPr txBox="1"/>
          <p:nvPr/>
        </p:nvSpPr>
        <p:spPr>
          <a:xfrm>
            <a:off x="7513061" y="722384"/>
            <a:ext cx="4263345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5966B6"/>
                </a:solidFill>
                <a:effectLst/>
                <a:uLnTx/>
                <a:uFillTx/>
                <a:ea typeface="Roboto Regular"/>
                <a:cs typeface="Roboto Regular"/>
                <a:sym typeface="Roboto Regular"/>
              </a:rPr>
              <a:t>Practical implementation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5966B6"/>
              </a:solidFill>
              <a:effectLst/>
              <a:uLnTx/>
              <a:uFillTx/>
              <a:ea typeface="Roboto Regular"/>
              <a:cs typeface="Roboto Regular"/>
              <a:sym typeface="Roboto Regular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FA3D36-8ACB-06AC-DD4F-B9A45D533C68}"/>
              </a:ext>
            </a:extLst>
          </p:cNvPr>
          <p:cNvSpPr txBox="1"/>
          <p:nvPr/>
        </p:nvSpPr>
        <p:spPr>
          <a:xfrm>
            <a:off x="7515340" y="2208125"/>
            <a:ext cx="44389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European Food Safety Authority (EFSA)</a:t>
            </a:r>
          </a:p>
          <a:p>
            <a:pPr algn="ctr"/>
            <a:r>
              <a:rPr lang="en-US" sz="2000" i="1" dirty="0"/>
              <a:t>Risk-based &amp; </a:t>
            </a:r>
            <a:r>
              <a:rPr lang="en-US" sz="2000" i="1" dirty="0" err="1"/>
              <a:t>harmonised</a:t>
            </a:r>
            <a:r>
              <a:rPr lang="en-US" sz="2000" i="1" dirty="0"/>
              <a:t> surveillance</a:t>
            </a:r>
          </a:p>
        </p:txBody>
      </p:sp>
      <p:sp>
        <p:nvSpPr>
          <p:cNvPr id="30" name="Rectangle: Rounded Corners 3">
            <a:extLst>
              <a:ext uri="{FF2B5EF4-FFF2-40B4-BE49-F238E27FC236}">
                <a16:creationId xmlns:a16="http://schemas.microsoft.com/office/drawing/2014/main" id="{6A5DC1FE-81DB-5EF7-676D-8F1E2E4A78A6}"/>
              </a:ext>
            </a:extLst>
          </p:cNvPr>
          <p:cNvSpPr/>
          <p:nvPr/>
        </p:nvSpPr>
        <p:spPr>
          <a:xfrm>
            <a:off x="6882342" y="3137594"/>
            <a:ext cx="1621548" cy="29034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Guidelines</a:t>
            </a:r>
          </a:p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 Statistically and risk-based guidelines for plant pest surveys</a:t>
            </a:r>
          </a:p>
        </p:txBody>
      </p:sp>
      <p:sp>
        <p:nvSpPr>
          <p:cNvPr id="31" name="Rectangle: Rounded Corners 3">
            <a:extLst>
              <a:ext uri="{FF2B5EF4-FFF2-40B4-BE49-F238E27FC236}">
                <a16:creationId xmlns:a16="http://schemas.microsoft.com/office/drawing/2014/main" id="{27EB4C71-5E24-5D05-F171-A0866F43E23E}"/>
              </a:ext>
            </a:extLst>
          </p:cNvPr>
          <p:cNvSpPr/>
          <p:nvPr/>
        </p:nvSpPr>
        <p:spPr>
          <a:xfrm>
            <a:off x="8569479" y="3137594"/>
            <a:ext cx="1621548" cy="2903476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Data &amp; Info </a:t>
            </a:r>
          </a:p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Information and database on disease epidemiology and detection methods</a:t>
            </a:r>
          </a:p>
        </p:txBody>
      </p:sp>
      <p:sp>
        <p:nvSpPr>
          <p:cNvPr id="32" name="Rectangle: Rounded Corners 3">
            <a:extLst>
              <a:ext uri="{FF2B5EF4-FFF2-40B4-BE49-F238E27FC236}">
                <a16:creationId xmlns:a16="http://schemas.microsoft.com/office/drawing/2014/main" id="{63359F54-9147-6514-EB56-88BD3E12475B}"/>
              </a:ext>
            </a:extLst>
          </p:cNvPr>
          <p:cNvSpPr/>
          <p:nvPr/>
        </p:nvSpPr>
        <p:spPr>
          <a:xfrm>
            <a:off x="10256617" y="3131482"/>
            <a:ext cx="1621545" cy="2903476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Tools</a:t>
            </a:r>
          </a:p>
          <a:p>
            <a:pPr algn="ctr"/>
            <a:endParaRPr lang="en-GB" sz="1600" dirty="0">
              <a:solidFill>
                <a:schemeClr val="bg1"/>
              </a:solidFill>
            </a:endParaRP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Web-based statistical tools for survey design (</a:t>
            </a:r>
            <a:r>
              <a:rPr lang="en-GB" sz="1600" dirty="0" err="1">
                <a:solidFill>
                  <a:schemeClr val="bg1"/>
                </a:solidFill>
              </a:rPr>
              <a:t>RiPest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dirty="0" err="1">
                <a:solidFill>
                  <a:schemeClr val="bg1"/>
                </a:solidFill>
              </a:rPr>
              <a:t>OptiPest</a:t>
            </a:r>
            <a:r>
              <a:rPr lang="en-GB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3" name="Rectangle: Rounded Corners 3">
            <a:extLst>
              <a:ext uri="{FF2B5EF4-FFF2-40B4-BE49-F238E27FC236}">
                <a16:creationId xmlns:a16="http://schemas.microsoft.com/office/drawing/2014/main" id="{5C7023A5-BC27-C9E2-C061-64690213A83D}"/>
              </a:ext>
            </a:extLst>
          </p:cNvPr>
          <p:cNvSpPr/>
          <p:nvPr/>
        </p:nvSpPr>
        <p:spPr>
          <a:xfrm>
            <a:off x="242661" y="2774940"/>
            <a:ext cx="3355435" cy="102172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‘Detection surveys’ </a:t>
            </a:r>
            <a:r>
              <a:rPr lang="en-GB" sz="1600" dirty="0">
                <a:solidFill>
                  <a:schemeClr val="bg1"/>
                </a:solidFill>
              </a:rPr>
              <a:t>(annual for 20 “priority pests” multi-annual &gt;300 regulated pests) – substantiate freedom, early detection</a:t>
            </a:r>
          </a:p>
        </p:txBody>
      </p:sp>
      <p:sp>
        <p:nvSpPr>
          <p:cNvPr id="34" name="Rectangle: Rounded Corners 3">
            <a:extLst>
              <a:ext uri="{FF2B5EF4-FFF2-40B4-BE49-F238E27FC236}">
                <a16:creationId xmlns:a16="http://schemas.microsoft.com/office/drawing/2014/main" id="{E5927C07-7E70-3A73-3C81-1CD24E46FE91}"/>
              </a:ext>
            </a:extLst>
          </p:cNvPr>
          <p:cNvSpPr/>
          <p:nvPr/>
        </p:nvSpPr>
        <p:spPr>
          <a:xfrm>
            <a:off x="242658" y="4137258"/>
            <a:ext cx="3355435" cy="819193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‘</a:t>
            </a:r>
            <a:r>
              <a:rPr lang="en-GB" sz="1600" b="1" dirty="0">
                <a:solidFill>
                  <a:schemeClr val="bg1"/>
                </a:solidFill>
              </a:rPr>
              <a:t>Delimiting surve</a:t>
            </a:r>
            <a:r>
              <a:rPr lang="en-GB" sz="1600" dirty="0">
                <a:solidFill>
                  <a:schemeClr val="bg1"/>
                </a:solidFill>
              </a:rPr>
              <a:t>ys’ to demarcate infected zones</a:t>
            </a:r>
          </a:p>
        </p:txBody>
      </p:sp>
      <p:sp>
        <p:nvSpPr>
          <p:cNvPr id="35" name="Rectangle: Rounded Corners 3">
            <a:extLst>
              <a:ext uri="{FF2B5EF4-FFF2-40B4-BE49-F238E27FC236}">
                <a16:creationId xmlns:a16="http://schemas.microsoft.com/office/drawing/2014/main" id="{123F9166-3A1C-DAC3-42E1-AF9F78104688}"/>
              </a:ext>
            </a:extLst>
          </p:cNvPr>
          <p:cNvSpPr/>
          <p:nvPr/>
        </p:nvSpPr>
        <p:spPr>
          <a:xfrm>
            <a:off x="242659" y="5251473"/>
            <a:ext cx="3355435" cy="819193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‘</a:t>
            </a:r>
            <a:r>
              <a:rPr lang="en-GB" sz="1600" b="1" dirty="0">
                <a:solidFill>
                  <a:schemeClr val="bg1"/>
                </a:solidFill>
              </a:rPr>
              <a:t>Buffer zone surveys</a:t>
            </a:r>
            <a:r>
              <a:rPr lang="en-GB" sz="1600" dirty="0">
                <a:solidFill>
                  <a:schemeClr val="bg1"/>
                </a:solidFill>
              </a:rPr>
              <a:t>’ to detect spread from demarcated areas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B21DB8-44E5-5C79-7FB8-D8896647CE77}"/>
              </a:ext>
            </a:extLst>
          </p:cNvPr>
          <p:cNvSpPr txBox="1"/>
          <p:nvPr/>
        </p:nvSpPr>
        <p:spPr>
          <a:xfrm>
            <a:off x="1134327" y="2208125"/>
            <a:ext cx="392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European Commission, IPPC/FAO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88D2CC96-DF77-8E1E-95D0-A6F07E010045}"/>
              </a:ext>
            </a:extLst>
          </p:cNvPr>
          <p:cNvSpPr/>
          <p:nvPr/>
        </p:nvSpPr>
        <p:spPr>
          <a:xfrm>
            <a:off x="3717873" y="2774940"/>
            <a:ext cx="1953086" cy="100740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Pest not known to occur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0" name="Rectangle: Rounded Corners 3">
            <a:extLst>
              <a:ext uri="{FF2B5EF4-FFF2-40B4-BE49-F238E27FC236}">
                <a16:creationId xmlns:a16="http://schemas.microsoft.com/office/drawing/2014/main" id="{2E184607-C778-DED3-D5F5-3FB9D28255F8}"/>
              </a:ext>
            </a:extLst>
          </p:cNvPr>
          <p:cNvSpPr/>
          <p:nvPr/>
        </p:nvSpPr>
        <p:spPr>
          <a:xfrm>
            <a:off x="3717873" y="4138510"/>
            <a:ext cx="1953084" cy="819193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First detection of a pest in a new area</a:t>
            </a:r>
          </a:p>
        </p:txBody>
      </p:sp>
      <p:sp>
        <p:nvSpPr>
          <p:cNvPr id="41" name="Rectangle: Rounded Corners 3">
            <a:extLst>
              <a:ext uri="{FF2B5EF4-FFF2-40B4-BE49-F238E27FC236}">
                <a16:creationId xmlns:a16="http://schemas.microsoft.com/office/drawing/2014/main" id="{266944E9-3957-4DBB-FE0C-E65CF16F5938}"/>
              </a:ext>
            </a:extLst>
          </p:cNvPr>
          <p:cNvSpPr/>
          <p:nvPr/>
        </p:nvSpPr>
        <p:spPr>
          <a:xfrm>
            <a:off x="3717873" y="5240662"/>
            <a:ext cx="1953084" cy="819193"/>
          </a:xfrm>
          <a:prstGeom prst="round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Pest is under containment/ eradication</a:t>
            </a:r>
          </a:p>
        </p:txBody>
      </p:sp>
      <p:sp>
        <p:nvSpPr>
          <p:cNvPr id="45" name="Rectangle: Rounded Corners 3">
            <a:extLst>
              <a:ext uri="{FF2B5EF4-FFF2-40B4-BE49-F238E27FC236}">
                <a16:creationId xmlns:a16="http://schemas.microsoft.com/office/drawing/2014/main" id="{E9A081B9-8F81-397B-114C-D1FCC217ED77}"/>
              </a:ext>
            </a:extLst>
          </p:cNvPr>
          <p:cNvSpPr/>
          <p:nvPr/>
        </p:nvSpPr>
        <p:spPr>
          <a:xfrm>
            <a:off x="6835602" y="6236806"/>
            <a:ext cx="5118710" cy="5037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Member State Surveys &amp; Reporting to Commission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5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5311D-12F5-A87D-249C-F89165AA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18FC631-42DA-7E01-9D56-1E4E130A03A8}"/>
              </a:ext>
            </a:extLst>
          </p:cNvPr>
          <p:cNvSpPr txBox="1">
            <a:spLocks/>
          </p:cNvSpPr>
          <p:nvPr/>
        </p:nvSpPr>
        <p:spPr>
          <a:xfrm>
            <a:off x="208185" y="503550"/>
            <a:ext cx="11877798" cy="383567"/>
          </a:xfrm>
          <a:prstGeom prst="rect">
            <a:avLst/>
          </a:prstGeom>
        </p:spPr>
        <p:txBody>
          <a:bodyPr vert="horz" wrap="square" lIns="0" tIns="0" rIns="0" bIns="0" rtlCol="0" anchor="t"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Arial Bold"/>
                <a:ea typeface="ＭＳ Ｐゴシック" charset="-128"/>
                <a:cs typeface="Arial Bold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  <a:cs typeface="Arial Bold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C60C30"/>
                </a:solidFill>
                <a:latin typeface="Arial Bold" charset="0"/>
                <a:ea typeface="ＭＳ Ｐゴシック" charset="-128"/>
              </a:defRPr>
            </a:lvl9pPr>
          </a:lstStyle>
          <a:p>
            <a:pPr marL="0" marR="0" lvl="0" indent="0" defTabSz="914400" eaLnBrk="1" fontAlgn="base" hangingPunct="1">
              <a:lnSpc>
                <a:spcPct val="8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Calibri" panose="020F0502020204030204" pitchFamily="34" charset="0"/>
              </a:rPr>
              <a:t>Insights from models to help inform surveillance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A5D25-BDD7-C969-919F-FD3AE693AE4B}"/>
              </a:ext>
            </a:extLst>
          </p:cNvPr>
          <p:cNvSpPr txBox="1"/>
          <p:nvPr/>
        </p:nvSpPr>
        <p:spPr>
          <a:xfrm>
            <a:off x="499731" y="1408771"/>
            <a:ext cx="9889973" cy="56445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>
              <a:lnSpc>
                <a:spcPct val="94000"/>
              </a:lnSpc>
              <a:spcAft>
                <a:spcPts val="600"/>
              </a:spcAft>
            </a:pPr>
            <a:r>
              <a:rPr lang="en-GB" sz="2900" i="0" u="sng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Where</a:t>
            </a:r>
            <a:r>
              <a:rPr lang="en-GB" sz="2900" i="0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 to look and with which </a:t>
            </a:r>
            <a:r>
              <a:rPr lang="en-GB" sz="2900" i="0" u="sng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detection methods</a:t>
            </a:r>
            <a:r>
              <a:rPr lang="en-GB" sz="2900" i="0" kern="1200" spc="30" baseline="0" dirty="0">
                <a:solidFill>
                  <a:schemeClr val="bg1"/>
                </a:solidFill>
                <a:latin typeface="Aptos" panose="020B000402020202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54ACFBED-841F-2AFD-D865-6EE208CFF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9733" y="5994450"/>
            <a:ext cx="360000" cy="360000"/>
          </a:xfrm>
        </p:spPr>
        <p:txBody>
          <a:bodyPr/>
          <a:lstStyle/>
          <a:p>
            <a:fld id="{E8F1A65C-595C-4736-BF40-F7D31E789466}" type="slidenum">
              <a:rPr lang="en-GB" smtClean="0"/>
              <a:pPr/>
              <a:t>9</a:t>
            </a:fld>
            <a:endParaRPr lang="en-GB"/>
          </a:p>
        </p:txBody>
      </p:sp>
      <p:graphicFrame>
        <p:nvGraphicFramePr>
          <p:cNvPr id="22" name="TextBox 6">
            <a:extLst>
              <a:ext uri="{FF2B5EF4-FFF2-40B4-BE49-F238E27FC236}">
                <a16:creationId xmlns:a16="http://schemas.microsoft.com/office/drawing/2014/main" id="{C412FA30-EED8-FEBB-C52A-1CE98F7F0D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008231"/>
              </p:ext>
            </p:extLst>
          </p:nvPr>
        </p:nvGraphicFramePr>
        <p:xfrm>
          <a:off x="499731" y="2127144"/>
          <a:ext cx="7601034" cy="4047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CEE1DBE5-97E2-6CEF-D5FB-E7E617195D35}"/>
              </a:ext>
            </a:extLst>
          </p:cNvPr>
          <p:cNvSpPr/>
          <p:nvPr/>
        </p:nvSpPr>
        <p:spPr>
          <a:xfrm>
            <a:off x="499731" y="2127144"/>
            <a:ext cx="5880972" cy="117264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8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UoW_Template_Black">
  <a:themeElements>
    <a:clrScheme name="UoW Colour Palette_Purple">
      <a:dk1>
        <a:srgbClr val="0C0C0C"/>
      </a:dk1>
      <a:lt1>
        <a:srgbClr val="FDFCFC"/>
      </a:lt1>
      <a:dk2>
        <a:srgbClr val="440379"/>
      </a:dk2>
      <a:lt2>
        <a:srgbClr val="FDFCFC"/>
      </a:lt2>
      <a:accent1>
        <a:srgbClr val="A399F4"/>
      </a:accent1>
      <a:accent2>
        <a:srgbClr val="440278"/>
      </a:accent2>
      <a:accent3>
        <a:srgbClr val="6CB6FF"/>
      </a:accent3>
      <a:accent4>
        <a:srgbClr val="50D6C1"/>
      </a:accent4>
      <a:accent5>
        <a:srgbClr val="FEDE7B"/>
      </a:accent5>
      <a:accent6>
        <a:srgbClr val="F0957F"/>
      </a:accent6>
      <a:hlink>
        <a:srgbClr val="A399F4"/>
      </a:hlink>
      <a:folHlink>
        <a:srgbClr val="4402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UoW_Template_Purple">
  <a:themeElements>
    <a:clrScheme name="UoW Colour Palette_Purple">
      <a:dk1>
        <a:srgbClr val="0C0C0C"/>
      </a:dk1>
      <a:lt1>
        <a:srgbClr val="FDFCFC"/>
      </a:lt1>
      <a:dk2>
        <a:srgbClr val="440379"/>
      </a:dk2>
      <a:lt2>
        <a:srgbClr val="FDFCFC"/>
      </a:lt2>
      <a:accent1>
        <a:srgbClr val="A399F4"/>
      </a:accent1>
      <a:accent2>
        <a:srgbClr val="440278"/>
      </a:accent2>
      <a:accent3>
        <a:srgbClr val="6CB6FF"/>
      </a:accent3>
      <a:accent4>
        <a:srgbClr val="50D6C1"/>
      </a:accent4>
      <a:accent5>
        <a:srgbClr val="FEDE7B"/>
      </a:accent5>
      <a:accent6>
        <a:srgbClr val="F0957F"/>
      </a:accent6>
      <a:hlink>
        <a:srgbClr val="A399F4"/>
      </a:hlink>
      <a:folHlink>
        <a:srgbClr val="4402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UoW_Template_Lavender">
  <a:themeElements>
    <a:clrScheme name="UoW Colour Palette_Purple">
      <a:dk1>
        <a:srgbClr val="0C0C0C"/>
      </a:dk1>
      <a:lt1>
        <a:srgbClr val="FDFCFC"/>
      </a:lt1>
      <a:dk2>
        <a:srgbClr val="440379"/>
      </a:dk2>
      <a:lt2>
        <a:srgbClr val="FDFCFC"/>
      </a:lt2>
      <a:accent1>
        <a:srgbClr val="A399F4"/>
      </a:accent1>
      <a:accent2>
        <a:srgbClr val="440278"/>
      </a:accent2>
      <a:accent3>
        <a:srgbClr val="6CB6FF"/>
      </a:accent3>
      <a:accent4>
        <a:srgbClr val="50D6C1"/>
      </a:accent4>
      <a:accent5>
        <a:srgbClr val="FEDE7B"/>
      </a:accent5>
      <a:accent6>
        <a:srgbClr val="F0957F"/>
      </a:accent6>
      <a:hlink>
        <a:srgbClr val="A399F4"/>
      </a:hlink>
      <a:folHlink>
        <a:srgbClr val="4402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UoW_Template_Blue">
  <a:themeElements>
    <a:clrScheme name="UoW Colour Palette_Purple">
      <a:dk1>
        <a:srgbClr val="0C0C0C"/>
      </a:dk1>
      <a:lt1>
        <a:srgbClr val="FDFCFC"/>
      </a:lt1>
      <a:dk2>
        <a:srgbClr val="440379"/>
      </a:dk2>
      <a:lt2>
        <a:srgbClr val="FDFCFC"/>
      </a:lt2>
      <a:accent1>
        <a:srgbClr val="A399F4"/>
      </a:accent1>
      <a:accent2>
        <a:srgbClr val="440278"/>
      </a:accent2>
      <a:accent3>
        <a:srgbClr val="6CB6FF"/>
      </a:accent3>
      <a:accent4>
        <a:srgbClr val="50D6C1"/>
      </a:accent4>
      <a:accent5>
        <a:srgbClr val="FEDE7B"/>
      </a:accent5>
      <a:accent6>
        <a:srgbClr val="F0957F"/>
      </a:accent6>
      <a:hlink>
        <a:srgbClr val="A399F4"/>
      </a:hlink>
      <a:folHlink>
        <a:srgbClr val="4402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UoW_Template_Green">
  <a:themeElements>
    <a:clrScheme name="UoW Colour Palette_Purple">
      <a:dk1>
        <a:srgbClr val="0C0C0C"/>
      </a:dk1>
      <a:lt1>
        <a:srgbClr val="FDFCFC"/>
      </a:lt1>
      <a:dk2>
        <a:srgbClr val="440379"/>
      </a:dk2>
      <a:lt2>
        <a:srgbClr val="FDFCFC"/>
      </a:lt2>
      <a:accent1>
        <a:srgbClr val="A399F4"/>
      </a:accent1>
      <a:accent2>
        <a:srgbClr val="440278"/>
      </a:accent2>
      <a:accent3>
        <a:srgbClr val="6CB6FF"/>
      </a:accent3>
      <a:accent4>
        <a:srgbClr val="50D6C1"/>
      </a:accent4>
      <a:accent5>
        <a:srgbClr val="FEDE7B"/>
      </a:accent5>
      <a:accent6>
        <a:srgbClr val="F0957F"/>
      </a:accent6>
      <a:hlink>
        <a:srgbClr val="A399F4"/>
      </a:hlink>
      <a:folHlink>
        <a:srgbClr val="4402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UoW_Template_Yellow">
  <a:themeElements>
    <a:clrScheme name="UoW Colour Palette_Purple">
      <a:dk1>
        <a:srgbClr val="0C0C0C"/>
      </a:dk1>
      <a:lt1>
        <a:srgbClr val="FDFCFC"/>
      </a:lt1>
      <a:dk2>
        <a:srgbClr val="440379"/>
      </a:dk2>
      <a:lt2>
        <a:srgbClr val="FDFCFC"/>
      </a:lt2>
      <a:accent1>
        <a:srgbClr val="A399F4"/>
      </a:accent1>
      <a:accent2>
        <a:srgbClr val="440278"/>
      </a:accent2>
      <a:accent3>
        <a:srgbClr val="6CB6FF"/>
      </a:accent3>
      <a:accent4>
        <a:srgbClr val="50D6C1"/>
      </a:accent4>
      <a:accent5>
        <a:srgbClr val="FEDE7B"/>
      </a:accent5>
      <a:accent6>
        <a:srgbClr val="F0957F"/>
      </a:accent6>
      <a:hlink>
        <a:srgbClr val="A399F4"/>
      </a:hlink>
      <a:folHlink>
        <a:srgbClr val="4402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UoW_Template_Coral">
  <a:themeElements>
    <a:clrScheme name="UoW Colour Palette_Purple">
      <a:dk1>
        <a:srgbClr val="0C0C0C"/>
      </a:dk1>
      <a:lt1>
        <a:srgbClr val="FDFCFC"/>
      </a:lt1>
      <a:dk2>
        <a:srgbClr val="440379"/>
      </a:dk2>
      <a:lt2>
        <a:srgbClr val="FDFCFC"/>
      </a:lt2>
      <a:accent1>
        <a:srgbClr val="A399F4"/>
      </a:accent1>
      <a:accent2>
        <a:srgbClr val="440278"/>
      </a:accent2>
      <a:accent3>
        <a:srgbClr val="6CB6FF"/>
      </a:accent3>
      <a:accent4>
        <a:srgbClr val="50D6C1"/>
      </a:accent4>
      <a:accent5>
        <a:srgbClr val="FEDE7B"/>
      </a:accent5>
      <a:accent6>
        <a:srgbClr val="F0957F"/>
      </a:accent6>
      <a:hlink>
        <a:srgbClr val="A399F4"/>
      </a:hlink>
      <a:folHlink>
        <a:srgbClr val="44027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57cae1-bbb3-49df-91d0-3eeeba63d323">
      <Terms xmlns="http://schemas.microsoft.com/office/infopath/2007/PartnerControls"/>
    </lcf76f155ced4ddcb4097134ff3c332f>
    <TaxCatchAll xmlns="ef19808f-d5e4-40cd-93fa-31b8700ee2c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8BF2393C4EA04AB7F96C5D4020735B" ma:contentTypeVersion="16" ma:contentTypeDescription="Create a new document." ma:contentTypeScope="" ma:versionID="455c2161f5b73f2a698616d02f07aa47">
  <xsd:schema xmlns:xsd="http://www.w3.org/2001/XMLSchema" xmlns:xs="http://www.w3.org/2001/XMLSchema" xmlns:p="http://schemas.microsoft.com/office/2006/metadata/properties" xmlns:ns2="2457cae1-bbb3-49df-91d0-3eeeba63d323" xmlns:ns3="ef19808f-d5e4-40cd-93fa-31b8700ee2cf" targetNamespace="http://schemas.microsoft.com/office/2006/metadata/properties" ma:root="true" ma:fieldsID="f888cfaeb3c0a23ff9de9fddae14e9fe" ns2:_="" ns3:_="">
    <xsd:import namespace="2457cae1-bbb3-49df-91d0-3eeeba63d323"/>
    <xsd:import namespace="ef19808f-d5e4-40cd-93fa-31b8700ee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57cae1-bbb3-49df-91d0-3eeeba63d3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55cd427-a42c-44c8-816a-2405638e27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9808f-d5e4-40cd-93fa-31b8700ee2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8d093c4e-51e7-44f8-921c-27a14d3f10ee}" ma:internalName="TaxCatchAll" ma:showField="CatchAllData" ma:web="ef19808f-d5e4-40cd-93fa-31b8700ee2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299F2F-53D8-4F04-89F8-F8961CB59FBC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2457cae1-bbb3-49df-91d0-3eeeba63d323"/>
    <ds:schemaRef ds:uri="ef19808f-d5e4-40cd-93fa-31b8700ee2c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7E1CF70-444F-436E-BCF7-3A0908B68954}">
  <ds:schemaRefs>
    <ds:schemaRef ds:uri="2457cae1-bbb3-49df-91d0-3eeeba63d323"/>
    <ds:schemaRef ds:uri="ef19808f-d5e4-40cd-93fa-31b8700ee2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2889AE9-2A76-4CF2-8699-356903226B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3608</TotalTime>
  <Words>1848</Words>
  <Application>Microsoft Macintosh PowerPoint</Application>
  <PresentationFormat>Widescreen</PresentationFormat>
  <Paragraphs>259</Paragraphs>
  <Slides>30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Arial</vt:lpstr>
      <vt:lpstr>Roboto Regular</vt:lpstr>
      <vt:lpstr>Calibri</vt:lpstr>
      <vt:lpstr>Cambria Math</vt:lpstr>
      <vt:lpstr>Verdana</vt:lpstr>
      <vt:lpstr>ＭＳ Ｐゴシック</vt:lpstr>
      <vt:lpstr>Aptos</vt:lpstr>
      <vt:lpstr>UoW_Template_Black</vt:lpstr>
      <vt:lpstr>UoW_Template_Purple</vt:lpstr>
      <vt:lpstr>UoW_Template_Lavender</vt:lpstr>
      <vt:lpstr>UoW_Template_Blue</vt:lpstr>
      <vt:lpstr>UoW_Template_Green</vt:lpstr>
      <vt:lpstr>UoW_Template_Yellow</vt:lpstr>
      <vt:lpstr>UoW_Template_Coral</vt:lpstr>
      <vt:lpstr>Informing surveillance for emerging plant diseases: bridging models &amp; policy</vt:lpstr>
      <vt:lpstr>Increasing introductions of plant pests*</vt:lpstr>
      <vt:lpstr>PowerPoint Presentation</vt:lpstr>
      <vt:lpstr>Emerald Ash Borer (EAB)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Spatially optimised surveillance </vt:lpstr>
      <vt:lpstr>Spatially optimised surveillance </vt:lpstr>
      <vt:lpstr>Spatially optimised surveillance </vt:lpstr>
      <vt:lpstr>X. fastidiosa: where should sampling be targeted to detect new epidemics outside the demarcated zones?</vt:lpstr>
      <vt:lpstr>PowerPoint Presentation</vt:lpstr>
      <vt:lpstr>Spatially optimised surveillance </vt:lpstr>
      <vt:lpstr>PowerPoint Presentation</vt:lpstr>
      <vt:lpstr>PowerPoint Presentation</vt:lpstr>
      <vt:lpstr>PowerPoint Presentation</vt:lpstr>
      <vt:lpstr>PowerPoint Presentation</vt:lpstr>
      <vt:lpstr>Balancing survey resources across trade and environment</vt:lpstr>
      <vt:lpstr>Remote sensing and epidemiological models for improved detection</vt:lpstr>
      <vt:lpstr>PowerPoint Presentation</vt:lpstr>
      <vt:lpstr>Evaluating the effectiveness of different detection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Alex Seawright</dc:creator>
  <cp:keywords/>
  <dc:description/>
  <cp:lastModifiedBy>Parnell, Stephen</cp:lastModifiedBy>
  <cp:revision>5</cp:revision>
  <dcterms:created xsi:type="dcterms:W3CDTF">2025-03-11T16:19:18Z</dcterms:created>
  <dcterms:modified xsi:type="dcterms:W3CDTF">2025-10-21T11:43:34Z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0x010100138BF2393C4EA04AB7F96C5D4020735B</vt:lpwstr>
  </property>
  <property fmtid="{D5CDD505-2E9C-101B-9397-08002B2CF9AE}" pid="3" name="MediaServiceImageTags">
    <vt:lpwstr/>
  </property>
</Properties>
</file>